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9"/>
  </p:notesMasterIdLst>
  <p:handoutMasterIdLst>
    <p:handoutMasterId r:id="rId30"/>
  </p:handoutMasterIdLst>
  <p:sldIdLst>
    <p:sldId id="303" r:id="rId3"/>
    <p:sldId id="335" r:id="rId4"/>
    <p:sldId id="260" r:id="rId5"/>
    <p:sldId id="271" r:id="rId6"/>
    <p:sldId id="273" r:id="rId7"/>
    <p:sldId id="261" r:id="rId8"/>
    <p:sldId id="269" r:id="rId9"/>
    <p:sldId id="286" r:id="rId10"/>
    <p:sldId id="274" r:id="rId11"/>
    <p:sldId id="262" r:id="rId12"/>
    <p:sldId id="266" r:id="rId13"/>
    <p:sldId id="267" r:id="rId14"/>
    <p:sldId id="263" r:id="rId15"/>
    <p:sldId id="336" r:id="rId16"/>
    <p:sldId id="284" r:id="rId17"/>
    <p:sldId id="320" r:id="rId18"/>
    <p:sldId id="321" r:id="rId19"/>
    <p:sldId id="322" r:id="rId20"/>
    <p:sldId id="324" r:id="rId21"/>
    <p:sldId id="328" r:id="rId22"/>
    <p:sldId id="329" r:id="rId23"/>
    <p:sldId id="332" r:id="rId24"/>
    <p:sldId id="330" r:id="rId25"/>
    <p:sldId id="334" r:id="rId26"/>
    <p:sldId id="325" r:id="rId27"/>
    <p:sldId id="333" r:id="rId28"/>
  </p:sldIdLst>
  <p:sldSz cx="12192000" cy="6858000"/>
  <p:notesSz cx="6858000" cy="9144000"/>
  <p:defaultTextStyle>
    <a:defPPr>
      <a:defRPr lang="zh-CN"/>
    </a:defPPr>
    <a:lvl1pPr marL="0" lvl="0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CBDDC"/>
    <a:srgbClr val="8644EC"/>
    <a:srgbClr val="E74E3E"/>
    <a:srgbClr val="FBA41F"/>
    <a:srgbClr val="1CBB9F"/>
    <a:srgbClr val="5CB056"/>
    <a:srgbClr val="2BC0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showOutlineIcons="0" horzBarState="maximized">
    <p:restoredLeft sz="14995"/>
    <p:restoredTop sz="94660"/>
  </p:normalViewPr>
  <p:slideViewPr>
    <p:cSldViewPr snapToGrid="0" showGuides="1">
      <p:cViewPr>
        <p:scale>
          <a:sx n="66" d="100"/>
          <a:sy n="66" d="100"/>
        </p:scale>
        <p:origin x="2310" y="1020"/>
      </p:cViewPr>
      <p:guideLst>
        <p:guide orient="horz" pos="2088"/>
        <p:guide pos="2842"/>
      </p:guideLst>
    </p:cSldViewPr>
  </p:slideViewPr>
  <p:notesTextViewPr>
    <p:cViewPr>
      <p:scale>
        <a:sx n="1" d="1"/>
        <a:sy n="1" d="1"/>
      </p:scale>
      <p:origin x="0" y="0"/>
    </p:cViewPr>
  </p:notesTextViewPr>
  <p:sorterViewPr showFormatting="0"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3" Type="http://schemas.openxmlformats.org/officeDocument/2006/relationships/tableStyles" Target="tableStyles.xml"/><Relationship Id="rId32" Type="http://schemas.openxmlformats.org/officeDocument/2006/relationships/viewProps" Target="viewProps.xml"/><Relationship Id="rId31" Type="http://schemas.openxmlformats.org/officeDocument/2006/relationships/presProps" Target="presProps.xml"/><Relationship Id="rId30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29" Type="http://schemas.openxmlformats.org/officeDocument/2006/relationships/notesMaster" Target="notesMasters/notesMaster1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fontAlgn="base"/>
            <a:fld id="{0F9B84EA-7D68-4D60-9CB1-D50884785D1C}" type="datetimeFigureOut">
              <a:rPr lang="zh-CN" altLang="en-US" strike="noStrike" noProof="1" smtClean="0">
                <a:latin typeface="Calibri" panose="020F0502020204030204" pitchFamily="34" charset="0"/>
                <a:ea typeface="SimSun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fontAlgn="base"/>
            <a:fld id="{8D4E0FC9-F1F8-4FAE-9988-3BA365CFD46F}" type="slidenum">
              <a:rPr lang="zh-CN" altLang="en-US" strike="noStrike" noProof="1" smtClean="0">
                <a:latin typeface="Calibri" panose="020F0502020204030204" pitchFamily="34" charset="0"/>
                <a:ea typeface="SimSun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strike="noStrike" noProof="0" smtClean="0">
                <a:ln>
                  <a:noFill/>
                </a:ln>
                <a:effectLst/>
                <a:uLnTx/>
                <a:uFillTx/>
                <a:sym typeface="+mn-ea"/>
              </a:rPr>
              <a:t>Click to edit Master text style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strike="noStrike" noProof="0" smtClean="0">
                <a:ln>
                  <a:noFill/>
                </a:ln>
                <a:effectLst/>
                <a:uLnTx/>
                <a:uFillTx/>
                <a:sym typeface="+mn-ea"/>
              </a:rPr>
              <a:t>Second level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91440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strike="noStrike" noProof="0" smtClean="0">
                <a:ln>
                  <a:noFill/>
                </a:ln>
                <a:effectLst/>
                <a:uLnTx/>
                <a:uFillTx/>
                <a:sym typeface="+mn-ea"/>
              </a:rPr>
              <a:t>Third level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1371600" marR="0" lvl="3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strike="noStrike" noProof="0" smtClean="0">
                <a:ln>
                  <a:noFill/>
                </a:ln>
                <a:effectLst/>
                <a:uLnTx/>
                <a:uFillTx/>
                <a:sym typeface="+mn-ea"/>
              </a:rPr>
              <a:t>Fourth level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1828800" marR="0" lvl="4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strike="noStrike" noProof="0" smtClean="0">
                <a:ln>
                  <a:noFill/>
                </a:ln>
                <a:effectLst/>
                <a:uLnTx/>
                <a:uFillTx/>
                <a:sym typeface="+mn-ea"/>
              </a:rPr>
              <a:t>Fifth level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5D6572D6-51DD-4BBD-A714-B711F61DBD2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/>
            <a:r>
              <a:rPr lang="zh-CN" altLang="en-US" strike="noStrike" noProof="1" smtClean="0"/>
              <a:t>Click to edit Master title style</a:t>
            </a:r>
            <a:endParaRPr lang="zh-CN" altLang="en-US" strike="noStrike" noProof="1" smtClean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 fontAlgn="auto"/>
            <a:r>
              <a:rPr lang="zh-CN" altLang="en-US" strike="noStrike" noProof="1" smtClean="0"/>
              <a:t>Click to edit Master </a:t>
            </a:r>
            <a:r>
              <a:rPr lang="zh-CN" altLang="zh-CN" strike="noStrike" noProof="1" dirty="0">
                <a:sym typeface="+mn-ea"/>
              </a:rPr>
              <a:t>text</a:t>
            </a:r>
            <a:r>
              <a:rPr lang="zh-CN" altLang="en-US" strike="noStrike" noProof="1" smtClean="0"/>
              <a:t> style</a:t>
            </a:r>
            <a:endParaRPr lang="zh-CN" altLang="en-US" strike="noStrike" noProof="1" smtClean="0"/>
          </a:p>
          <a:p>
            <a:pPr lvl="1" fontAlgn="auto"/>
            <a:r>
              <a:rPr lang="zh-CN" altLang="en-US" strike="noStrike" noProof="1" smtClean="0"/>
              <a:t>Second level</a:t>
            </a:r>
            <a:endParaRPr lang="zh-CN" altLang="en-US" strike="noStrike" noProof="1" smtClean="0"/>
          </a:p>
          <a:p>
            <a:pPr lvl="2" fontAlgn="auto"/>
            <a:r>
              <a:rPr lang="zh-CN" altLang="en-US" strike="noStrike" noProof="1" smtClean="0"/>
              <a:t>Third level</a:t>
            </a:r>
            <a:endParaRPr lang="zh-CN" altLang="en-US" strike="noStrike" noProof="1" smtClean="0"/>
          </a:p>
          <a:p>
            <a:pPr lvl="3" fontAlgn="auto"/>
            <a:r>
              <a:rPr lang="zh-CN" altLang="en-US" strike="noStrike" noProof="1" smtClean="0"/>
              <a:t>Fourth level</a:t>
            </a:r>
            <a:endParaRPr lang="zh-CN" altLang="en-US" strike="noStrike" noProof="1" smtClean="0"/>
          </a:p>
          <a:p>
            <a:pPr lvl="4" fontAlgn="auto"/>
            <a:r>
              <a:rPr lang="zh-CN" altLang="en-US" strike="noStrike" noProof="1" smtClean="0"/>
              <a:t>Fifth level</a:t>
            </a:r>
            <a:endParaRPr lang="zh-CN" altLang="en-US" strike="noStrike" noProof="1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CD3B03B-E5BB-4D12-ADB3-A1418095B16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1026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 lvl="0"/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1027" name="文本占位符 2"/>
          <p:cNvSpPr>
            <a:spLocks noGrp="1"/>
          </p:cNvSpPr>
          <p:nvPr>
            <p:ph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 w="9525">
            <a:noFill/>
          </a:ln>
        </p:spPr>
        <p:txBody>
          <a:bodyPr anchor="t"/>
          <a:p>
            <a:pPr lvl="0"/>
            <a:r>
              <a:rPr lang="zh-CN" altLang="en-US" dirty="0"/>
              <a:t>Click to edit Master </a:t>
            </a:r>
            <a:r>
              <a:rPr lang="zh-CN" altLang="zh-CN" dirty="0"/>
              <a:t>text</a:t>
            </a:r>
            <a:r>
              <a:rPr lang="zh-CN" altLang="en-US" dirty="0"/>
              <a:t> style</a:t>
            </a:r>
            <a:endParaRPr lang="zh-CN" altLang="en-US" dirty="0"/>
          </a:p>
          <a:p>
            <a:pPr lvl="1" indent="-228600"/>
            <a:r>
              <a:rPr lang="zh-CN" altLang="en-US" dirty="0"/>
              <a:t>Second level</a:t>
            </a:r>
            <a:endParaRPr lang="zh-CN" altLang="en-US" dirty="0"/>
          </a:p>
          <a:p>
            <a:pPr lvl="2" indent="-228600"/>
            <a:r>
              <a:rPr lang="zh-CN" altLang="en-US" dirty="0"/>
              <a:t>Third level</a:t>
            </a:r>
            <a:endParaRPr lang="zh-CN" altLang="en-US" dirty="0"/>
          </a:p>
          <a:p>
            <a:pPr lvl="3" indent="-228600"/>
            <a:r>
              <a:rPr lang="zh-CN" altLang="en-US" dirty="0"/>
              <a:t>Fourth level</a:t>
            </a:r>
            <a:endParaRPr lang="zh-CN" altLang="en-US" dirty="0"/>
          </a:p>
          <a:p>
            <a:pPr lvl="4" indent="-228600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CD3B03B-E5BB-4D12-ADB3-A1418095B16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ransition>
    <p:fade/>
  </p:transition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7.xml"/><Relationship Id="rId1" Type="http://schemas.openxmlformats.org/officeDocument/2006/relationships/tags" Target="../tags/tag1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9.xml"/><Relationship Id="rId1" Type="http://schemas.openxmlformats.org/officeDocument/2006/relationships/tags" Target="../tags/tag1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2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1" Type="http://schemas.openxmlformats.org/officeDocument/2006/relationships/tags" Target="../tags/tag2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1" Type="http://schemas.openxmlformats.org/officeDocument/2006/relationships/tags" Target="../tags/tag2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3.xml"/><Relationship Id="rId1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4.xml"/><Relationship Id="rId1" Type="http://schemas.openxmlformats.org/officeDocument/2006/relationships/image" Target="../media/image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2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2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2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.xml"/><Relationship Id="rId1" Type="http://schemas.openxmlformats.org/officeDocument/2006/relationships/tags" Target="../tags/tag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4.xml"/><Relationship Id="rId1" Type="http://schemas.openxmlformats.org/officeDocument/2006/relationships/tags" Target="../tags/tag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6.xml"/><Relationship Id="rId1" Type="http://schemas.openxmlformats.org/officeDocument/2006/relationships/tags" Target="../tags/tag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9.xml"/><Relationship Id="rId1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8200" y="123825"/>
            <a:ext cx="10515600" cy="6108700"/>
          </a:xfrm>
        </p:spPr>
        <p:txBody>
          <a:bodyPr/>
          <a:p>
            <a:pPr algn="ctr" fontAlgn="base"/>
            <a:br>
              <a:rPr lang="en-US" altLang="zh-CN" sz="2800" b="1" dirty="0"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Lucida Fax" panose="02060602050505020204" charset="0"/>
              </a:rPr>
            </a:br>
            <a:r>
              <a:rPr lang="en-IN" altLang="en-US" sz="6600" b="1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ucida Fax" panose="02060602050505020204" charset="0"/>
              </a:rPr>
              <a:t>&lt;/CODEPLAYER&gt;</a:t>
            </a:r>
            <a:br>
              <a:rPr lang="en-US" altLang="zh-CN" sz="2800" b="1" dirty="0"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Lucida Fax" panose="02060602050505020204" charset="0"/>
              </a:rPr>
            </a:br>
            <a:br>
              <a:rPr lang="en-US" altLang="zh-CN" sz="2800" b="1" dirty="0"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Lucida Fax" panose="02060602050505020204" charset="0"/>
              </a:rPr>
            </a:br>
            <a:r>
              <a:rPr lang="en-US" altLang="zh-CN" sz="2800" b="1" dirty="0"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Lucida Fax" panose="02060602050505020204" charset="0"/>
              </a:rPr>
              <a:t>Submitted by:</a:t>
            </a:r>
            <a:b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Lucida Fax" panose="02060602050505020204" charset="0"/>
              </a:rPr>
            </a:br>
            <a:r>
              <a:rPr lang="en-IN" altLang="en-US" sz="2000" dirty="0"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Lucida Fax" panose="02060602050505020204" charset="0"/>
              </a:rPr>
              <a:t>MANSI VERMA</a:t>
            </a:r>
            <a:br>
              <a:rPr lang="en-US" altLang="zh-CN" sz="2000" dirty="0"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Lucida Fax" panose="02060602050505020204" charset="0"/>
              </a:rPr>
            </a:br>
            <a:r>
              <a:rPr lang="en-IN" altLang="en-US" sz="2000" dirty="0"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Lucida Fax" panose="02060602050505020204" charset="0"/>
              </a:rPr>
              <a:t>181500372</a:t>
            </a:r>
            <a:br>
              <a:rPr lang="en-US" altLang="zh-CN" sz="2000" dirty="0"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Lucida Fax" panose="02060602050505020204" charset="0"/>
              </a:rPr>
            </a:br>
            <a:r>
              <a:rPr lang="en-US" altLang="zh-CN" sz="2000" dirty="0"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Lucida Fax" panose="02060602050505020204" charset="0"/>
              </a:rPr>
              <a:t>        DEPARTMENT OF COMPUTER ENGINEERING AND APPLICATIONS</a:t>
            </a:r>
            <a:br>
              <a:rPr lang="en-US" altLang="zh-CN" sz="2000" dirty="0"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Lucida Fax" panose="02060602050505020204" charset="0"/>
              </a:rPr>
            </a:b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Lucida Fax" panose="02060602050505020204" charset="0"/>
              </a:rPr>
              <a:t>     Institute Of Engineering and Technology</a:t>
            </a:r>
            <a:b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Lucida Fax" panose="02060602050505020204" charset="0"/>
              </a:rPr>
            </a:br>
            <a:br>
              <a:rPr lang="en-US" altLang="zh-CN" sz="2000" dirty="0"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Lucida Fax" panose="02060602050505020204" charset="0"/>
              </a:rPr>
            </a:br>
            <a:br>
              <a:rPr lang="en-US" altLang="zh-CN" sz="2000" dirty="0"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Lucida Fax" panose="02060602050505020204" charset="0"/>
              </a:rPr>
            </a:br>
            <a:br>
              <a:rPr lang="en-US" altLang="zh-CN" sz="2000" dirty="0"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Lucida Fax" panose="02060602050505020204" charset="0"/>
              </a:rPr>
            </a:br>
            <a:br>
              <a:rPr lang="en-US" altLang="zh-CN" sz="2000" dirty="0"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Lucida Fax" panose="02060602050505020204" charset="0"/>
              </a:rPr>
            </a:br>
            <a:br>
              <a:rPr lang="en-US" altLang="zh-CN" sz="2000" dirty="0"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Lucida Fax" panose="02060602050505020204" charset="0"/>
              </a:rPr>
            </a:br>
            <a:br>
              <a:rPr lang="en-US" altLang="zh-CN" sz="2000" dirty="0"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Lucida Fax" panose="02060602050505020204" charset="0"/>
              </a:rPr>
            </a:br>
            <a:br>
              <a:rPr lang="en-US" altLang="zh-CN" sz="2000" dirty="0"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Lucida Fax" panose="02060602050505020204" charset="0"/>
              </a:rPr>
            </a:br>
            <a:r>
              <a:rPr lang="en-IN" altLang="zh-CN" sz="2000" dirty="0"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Lucida Fax" panose="02060602050505020204" charset="0"/>
                <a:cs typeface="Cambria" panose="02040503050406030204" pitchFamily="18" charset="0"/>
              </a:rPr>
              <a:t>GLA University</a:t>
            </a:r>
            <a:br>
              <a:rPr lang="en-IN" altLang="zh-CN" sz="2000" dirty="0"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Lucida Fax" panose="02060602050505020204" charset="0"/>
                <a:cs typeface="Cambria" panose="02040503050406030204" pitchFamily="18" charset="0"/>
              </a:rPr>
            </a:br>
            <a:r>
              <a:rPr lang="en-IN" altLang="zh-CN" sz="2000" dirty="0"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Lucida Fax" panose="02060602050505020204" charset="0"/>
                <a:cs typeface="Cambria" panose="02040503050406030204" pitchFamily="18" charset="0"/>
              </a:rPr>
              <a:t>Mathura-281406,INDIA</a:t>
            </a:r>
            <a:br>
              <a:rPr lang="en-IN" altLang="zh-CN" sz="2000" dirty="0"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Lucida Fax" panose="02060602050505020204" charset="0"/>
                <a:cs typeface="Cambria" panose="02040503050406030204" pitchFamily="18" charset="0"/>
              </a:rPr>
            </a:br>
            <a:r>
              <a:rPr lang="en-IN" altLang="zh-CN" sz="2000" dirty="0"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Lucida Fax" panose="02060602050505020204" charset="0"/>
                <a:cs typeface="Cambria" panose="02040503050406030204" pitchFamily="18" charset="0"/>
              </a:rPr>
              <a:t>2020</a:t>
            </a:r>
            <a:br>
              <a:rPr lang="en-IN" altLang="zh-CN" sz="2000" dirty="0"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Lucida Fax" panose="02060602050505020204" charset="0"/>
                <a:cs typeface="Cambria" panose="02040503050406030204" pitchFamily="18" charset="0"/>
              </a:rPr>
            </a:br>
            <a:br>
              <a:rPr lang="en-US" altLang="zh-CN" sz="2000" dirty="0"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Lucida Fax" panose="02060602050505020204" charset="0"/>
              </a:rPr>
            </a:br>
            <a:br>
              <a:rPr lang="en-US" altLang="zh-CN" sz="900" dirty="0">
                <a:solidFill>
                  <a:schemeClr val="bg1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Lucida Fax" panose="02060602050505020204" charset="0"/>
              </a:rPr>
            </a:br>
            <a:endParaRPr lang="en-US" altLang="zh-CN" sz="900" dirty="0">
              <a:solidFill>
                <a:schemeClr val="bg1"/>
              </a:solidFill>
              <a:effectLst>
                <a:outerShdw blurRad="38100" dist="38100" dir="2700000">
                  <a:srgbClr val="000000"/>
                </a:outerShdw>
              </a:effectLst>
              <a:latin typeface="Lucida Fax" panose="02060602050505020204" charset="0"/>
            </a:endParaRPr>
          </a:p>
        </p:txBody>
      </p:sp>
      <p:pic>
        <p:nvPicPr>
          <p:cNvPr id="4098" name="Content Placeholder 5"/>
          <p:cNvPicPr>
            <a:picLocks noGrp="1" noChangeAspect="1"/>
          </p:cNvPicPr>
          <p:nvPr>
            <p:ph idx="1" hasCustomPrompt="1"/>
          </p:nvPr>
        </p:nvPicPr>
        <p:blipFill>
          <a:blip r:embed="rId1"/>
          <a:stretch>
            <a:fillRect/>
          </a:stretch>
        </p:blipFill>
        <p:spPr>
          <a:xfrm>
            <a:off x="5419725" y="3367088"/>
            <a:ext cx="1350963" cy="1309687"/>
          </a:xfrm>
        </p:spPr>
      </p:pic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椭圆 3"/>
          <p:cNvSpPr/>
          <p:nvPr/>
        </p:nvSpPr>
        <p:spPr>
          <a:xfrm>
            <a:off x="8351838" y="4391025"/>
            <a:ext cx="841375" cy="841375"/>
          </a:xfrm>
          <a:prstGeom prst="ellipse">
            <a:avLst/>
          </a:prstGeom>
          <a:solidFill>
            <a:srgbClr val="6A3C7C"/>
          </a:solidFill>
          <a:ln w="28575">
            <a:solidFill>
              <a:schemeClr val="bg1"/>
            </a:solidFill>
          </a:ln>
          <a:effectLst>
            <a:outerShdw blurRad="152400" dist="63500" dir="8100000" algn="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19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Calibri" panose="020F0502020204030204" pitchFamily="34" charset="0"/>
            </a:endParaRPr>
          </a:p>
        </p:txBody>
      </p:sp>
      <p:sp>
        <p:nvSpPr>
          <p:cNvPr id="9" name="椭圆 5"/>
          <p:cNvSpPr/>
          <p:nvPr/>
        </p:nvSpPr>
        <p:spPr>
          <a:xfrm>
            <a:off x="8923338" y="4132263"/>
            <a:ext cx="517525" cy="517525"/>
          </a:xfrm>
          <a:prstGeom prst="ellipse">
            <a:avLst/>
          </a:prstGeom>
          <a:solidFill>
            <a:srgbClr val="FFBF53"/>
          </a:solidFill>
          <a:ln w="28575">
            <a:solidFill>
              <a:schemeClr val="bg1"/>
            </a:solidFill>
          </a:ln>
          <a:effectLst>
            <a:outerShdw blurRad="152400" dist="63500" dir="8100000" algn="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19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Calibri" panose="020F0502020204030204" pitchFamily="34" charset="0"/>
            </a:endParaRPr>
          </a:p>
        </p:txBody>
      </p:sp>
      <p:sp>
        <p:nvSpPr>
          <p:cNvPr id="10" name="椭圆 6"/>
          <p:cNvSpPr/>
          <p:nvPr/>
        </p:nvSpPr>
        <p:spPr>
          <a:xfrm>
            <a:off x="8178800" y="3921125"/>
            <a:ext cx="346075" cy="346075"/>
          </a:xfrm>
          <a:prstGeom prst="ellipse">
            <a:avLst/>
          </a:prstGeom>
          <a:solidFill>
            <a:srgbClr val="F07474"/>
          </a:solidFill>
          <a:ln w="28575">
            <a:solidFill>
              <a:schemeClr val="bg1"/>
            </a:solidFill>
          </a:ln>
          <a:effectLst>
            <a:outerShdw blurRad="152400" dist="63500" dir="8100000" algn="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19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Calibri" panose="020F0502020204030204" pitchFamily="34" charset="0"/>
            </a:endParaRPr>
          </a:p>
        </p:txBody>
      </p:sp>
      <p:sp>
        <p:nvSpPr>
          <p:cNvPr id="2" name="椭圆 11"/>
          <p:cNvSpPr/>
          <p:nvPr/>
        </p:nvSpPr>
        <p:spPr>
          <a:xfrm>
            <a:off x="4205288" y="1533525"/>
            <a:ext cx="3748088" cy="3748088"/>
          </a:xfrm>
          <a:prstGeom prst="ellipse">
            <a:avLst/>
          </a:prstGeom>
          <a:solidFill>
            <a:srgbClr val="6A3C7C"/>
          </a:solidFill>
          <a:ln w="28575">
            <a:solidFill>
              <a:schemeClr val="bg1"/>
            </a:solidFill>
          </a:ln>
          <a:effectLst>
            <a:outerShdw blurRad="152400" dist="63500" dir="8100000" algn="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19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Calibri" panose="020F0502020204030204" pitchFamily="34" charset="0"/>
            </a:endParaRPr>
          </a:p>
        </p:txBody>
      </p:sp>
      <p:sp>
        <p:nvSpPr>
          <p:cNvPr id="16" name="椭圆 4"/>
          <p:cNvSpPr/>
          <p:nvPr/>
        </p:nvSpPr>
        <p:spPr>
          <a:xfrm>
            <a:off x="7480300" y="4310063"/>
            <a:ext cx="601663" cy="603250"/>
          </a:xfrm>
          <a:prstGeom prst="ellipse">
            <a:avLst/>
          </a:prstGeom>
          <a:solidFill>
            <a:srgbClr val="02B3C5"/>
          </a:solidFill>
          <a:ln w="28575">
            <a:solidFill>
              <a:schemeClr val="bg1"/>
            </a:solidFill>
          </a:ln>
          <a:effectLst>
            <a:outerShdw blurRad="152400" dist="63500" dir="8100000" algn="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19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Calibri" panose="020F0502020204030204" pitchFamily="34" charset="0"/>
            </a:endParaRPr>
          </a:p>
        </p:txBody>
      </p:sp>
      <p:sp>
        <p:nvSpPr>
          <p:cNvPr id="17" name="椭圆 12"/>
          <p:cNvSpPr/>
          <p:nvPr/>
        </p:nvSpPr>
        <p:spPr>
          <a:xfrm>
            <a:off x="3606800" y="1685925"/>
            <a:ext cx="528638" cy="528638"/>
          </a:xfrm>
          <a:prstGeom prst="ellipse">
            <a:avLst/>
          </a:prstGeom>
          <a:solidFill>
            <a:srgbClr val="F07474"/>
          </a:solidFill>
          <a:ln w="28575">
            <a:solidFill>
              <a:schemeClr val="bg1"/>
            </a:solidFill>
          </a:ln>
          <a:effectLst>
            <a:outerShdw blurRad="152400" dist="63500" dir="8100000" algn="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19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Calibri" panose="020F0502020204030204" pitchFamily="34" charset="0"/>
            </a:endParaRPr>
          </a:p>
        </p:txBody>
      </p:sp>
      <p:sp>
        <p:nvSpPr>
          <p:cNvPr id="18" name="椭圆 13"/>
          <p:cNvSpPr/>
          <p:nvPr/>
        </p:nvSpPr>
        <p:spPr>
          <a:xfrm>
            <a:off x="3871913" y="2357438"/>
            <a:ext cx="247650" cy="249238"/>
          </a:xfrm>
          <a:prstGeom prst="ellipse">
            <a:avLst/>
          </a:prstGeom>
          <a:solidFill>
            <a:srgbClr val="02B3C5"/>
          </a:solidFill>
          <a:ln w="28575">
            <a:solidFill>
              <a:schemeClr val="bg1"/>
            </a:solidFill>
          </a:ln>
          <a:effectLst>
            <a:outerShdw blurRad="152400" dist="63500" dir="8100000" algn="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19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Calibri" panose="020F0502020204030204" pitchFamily="34" charset="0"/>
            </a:endParaRPr>
          </a:p>
        </p:txBody>
      </p:sp>
      <p:sp>
        <p:nvSpPr>
          <p:cNvPr id="19" name="椭圆 14"/>
          <p:cNvSpPr/>
          <p:nvPr/>
        </p:nvSpPr>
        <p:spPr>
          <a:xfrm>
            <a:off x="3381375" y="2170113"/>
            <a:ext cx="187325" cy="187325"/>
          </a:xfrm>
          <a:prstGeom prst="ellipse">
            <a:avLst/>
          </a:prstGeom>
          <a:solidFill>
            <a:srgbClr val="6A3C7C"/>
          </a:solidFill>
          <a:ln w="28575">
            <a:solidFill>
              <a:schemeClr val="bg1"/>
            </a:solidFill>
          </a:ln>
          <a:effectLst>
            <a:outerShdw blurRad="152400" dist="63500" dir="8100000" algn="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19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Calibri" panose="020F0502020204030204" pitchFamily="34" charset="0"/>
            </a:endParaRPr>
          </a:p>
        </p:txBody>
      </p:sp>
      <p:sp>
        <p:nvSpPr>
          <p:cNvPr id="18441" name="文本框 15"/>
          <p:cNvSpPr txBox="1"/>
          <p:nvPr/>
        </p:nvSpPr>
        <p:spPr>
          <a:xfrm>
            <a:off x="4844415" y="2930843"/>
            <a:ext cx="2503488" cy="76835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algn="ctr"/>
            <a:r>
              <a:rPr lang="en-IN" altLang="en-US" sz="4400" dirty="0">
                <a:solidFill>
                  <a:schemeClr val="bg1"/>
                </a:solidFill>
                <a:ea typeface="SimSun" panose="02010600030101010101" pitchFamily="2" charset="-122"/>
                <a:cs typeface="Calibri" panose="020F0502020204030204" pitchFamily="34" charset="0"/>
              </a:rPr>
              <a:t>JavaScript</a:t>
            </a:r>
            <a:endParaRPr lang="en-IN" altLang="en-US" sz="4400" dirty="0">
              <a:solidFill>
                <a:schemeClr val="bg1"/>
              </a:solidFill>
              <a:ea typeface="SimSun" panose="02010600030101010101" pitchFamily="2" charset="-122"/>
              <a:cs typeface="Calibri" panose="020F0502020204030204" pitchFamily="34" charset="0"/>
            </a:endParaRPr>
          </a:p>
        </p:txBody>
      </p:sp>
      <p:sp>
        <p:nvSpPr>
          <p:cNvPr id="3" name="MH_Entry_1"/>
          <p:cNvSpPr/>
          <p:nvPr>
            <p:custDataLst>
              <p:tags r:id="rId1"/>
            </p:custDataLst>
          </p:nvPr>
        </p:nvSpPr>
        <p:spPr>
          <a:xfrm>
            <a:off x="579916" y="84728"/>
            <a:ext cx="1713162" cy="4986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p>
            <a:pPr algn="ctr">
              <a:lnSpc>
                <a:spcPct val="110000"/>
              </a:lnSpc>
            </a:pPr>
            <a:r>
              <a:rPr lang="en-IN" altLang="en-US" spc="200" dirty="0" smtClean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JavaScript</a:t>
            </a:r>
            <a:endParaRPr lang="en-IN" altLang="en-US" spc="200" dirty="0" smtClean="0">
              <a:solidFill>
                <a:schemeClr val="bg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21" name="Freeform 500"/>
          <p:cNvSpPr/>
          <p:nvPr/>
        </p:nvSpPr>
        <p:spPr bwMode="auto">
          <a:xfrm>
            <a:off x="124654" y="126306"/>
            <a:ext cx="427444" cy="422334"/>
          </a:xfrm>
          <a:prstGeom prst="roundRect">
            <a:avLst>
              <a:gd name="adj" fmla="val 50000"/>
            </a:avLst>
          </a:prstGeom>
          <a:ln>
            <a:solidFill>
              <a:srgbClr val="7030A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/>
          <a:p>
            <a:endParaRPr lang="zh-CN" altLang="en-US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cxnSp>
        <p:nvCxnSpPr>
          <p:cNvPr id="22" name="直接连接符 7"/>
          <p:cNvCxnSpPr/>
          <p:nvPr/>
        </p:nvCxnSpPr>
        <p:spPr>
          <a:xfrm>
            <a:off x="2447180" y="353580"/>
            <a:ext cx="7340021" cy="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3" name="Freeform 30"/>
          <p:cNvSpPr/>
          <p:nvPr/>
        </p:nvSpPr>
        <p:spPr bwMode="auto">
          <a:xfrm>
            <a:off x="10022899" y="145736"/>
            <a:ext cx="360025" cy="360025"/>
          </a:xfrm>
          <a:custGeom>
            <a:avLst/>
            <a:gdLst>
              <a:gd name="T0" fmla="*/ 252 w 298"/>
              <a:gd name="T1" fmla="*/ 182 h 298"/>
              <a:gd name="T2" fmla="*/ 117 w 298"/>
              <a:gd name="T3" fmla="*/ 46 h 298"/>
              <a:gd name="T4" fmla="*/ 46 w 298"/>
              <a:gd name="T5" fmla="*/ 117 h 298"/>
              <a:gd name="T6" fmla="*/ 181 w 298"/>
              <a:gd name="T7" fmla="*/ 253 h 298"/>
              <a:gd name="T8" fmla="*/ 252 w 298"/>
              <a:gd name="T9" fmla="*/ 182 h 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98" h="298">
                <a:moveTo>
                  <a:pt x="252" y="182"/>
                </a:moveTo>
                <a:cubicBezTo>
                  <a:pt x="207" y="136"/>
                  <a:pt x="162" y="91"/>
                  <a:pt x="117" y="46"/>
                </a:cubicBezTo>
                <a:cubicBezTo>
                  <a:pt x="71" y="0"/>
                  <a:pt x="0" y="71"/>
                  <a:pt x="46" y="117"/>
                </a:cubicBezTo>
                <a:cubicBezTo>
                  <a:pt x="91" y="162"/>
                  <a:pt x="136" y="207"/>
                  <a:pt x="181" y="253"/>
                </a:cubicBezTo>
                <a:cubicBezTo>
                  <a:pt x="227" y="298"/>
                  <a:pt x="298" y="227"/>
                  <a:pt x="252" y="182"/>
                </a:cubicBezTo>
                <a:close/>
              </a:path>
            </a:pathLst>
          </a:custGeom>
          <a:solidFill>
            <a:srgbClr val="43245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p>
            <a:endParaRPr lang="zh-CN" altLang="en-US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4" name="Freeform 12"/>
          <p:cNvSpPr/>
          <p:nvPr/>
        </p:nvSpPr>
        <p:spPr bwMode="auto">
          <a:xfrm>
            <a:off x="10551658" y="179929"/>
            <a:ext cx="276147" cy="276792"/>
          </a:xfrm>
          <a:custGeom>
            <a:avLst/>
            <a:gdLst>
              <a:gd name="T0" fmla="*/ 130 w 149"/>
              <a:gd name="T1" fmla="*/ 101 h 149"/>
              <a:gd name="T2" fmla="*/ 48 w 149"/>
              <a:gd name="T3" fmla="*/ 19 h 149"/>
              <a:gd name="T4" fmla="*/ 19 w 149"/>
              <a:gd name="T5" fmla="*/ 48 h 149"/>
              <a:gd name="T6" fmla="*/ 101 w 149"/>
              <a:gd name="T7" fmla="*/ 130 h 149"/>
              <a:gd name="T8" fmla="*/ 130 w 149"/>
              <a:gd name="T9" fmla="*/ 101 h 1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9" h="149">
                <a:moveTo>
                  <a:pt x="130" y="101"/>
                </a:moveTo>
                <a:cubicBezTo>
                  <a:pt x="103" y="74"/>
                  <a:pt x="75" y="46"/>
                  <a:pt x="48" y="19"/>
                </a:cubicBezTo>
                <a:cubicBezTo>
                  <a:pt x="29" y="0"/>
                  <a:pt x="0" y="29"/>
                  <a:pt x="19" y="48"/>
                </a:cubicBezTo>
                <a:cubicBezTo>
                  <a:pt x="46" y="76"/>
                  <a:pt x="74" y="103"/>
                  <a:pt x="101" y="130"/>
                </a:cubicBezTo>
                <a:cubicBezTo>
                  <a:pt x="120" y="149"/>
                  <a:pt x="149" y="120"/>
                  <a:pt x="130" y="101"/>
                </a:cubicBezTo>
                <a:close/>
              </a:path>
            </a:pathLst>
          </a:custGeom>
          <a:solidFill>
            <a:srgbClr val="5FA7A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p>
            <a:endParaRPr lang="zh-CN" altLang="en-US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5" name="Freeform 14"/>
          <p:cNvSpPr/>
          <p:nvPr/>
        </p:nvSpPr>
        <p:spPr bwMode="auto">
          <a:xfrm>
            <a:off x="11024137" y="164142"/>
            <a:ext cx="204484" cy="204484"/>
          </a:xfrm>
          <a:custGeom>
            <a:avLst/>
            <a:gdLst>
              <a:gd name="T0" fmla="*/ 178 w 194"/>
              <a:gd name="T1" fmla="*/ 152 h 194"/>
              <a:gd name="T2" fmla="*/ 43 w 194"/>
              <a:gd name="T3" fmla="*/ 16 h 194"/>
              <a:gd name="T4" fmla="*/ 17 w 194"/>
              <a:gd name="T5" fmla="*/ 42 h 194"/>
              <a:gd name="T6" fmla="*/ 152 w 194"/>
              <a:gd name="T7" fmla="*/ 177 h 194"/>
              <a:gd name="T8" fmla="*/ 178 w 194"/>
              <a:gd name="T9" fmla="*/ 152 h 1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4" h="194">
                <a:moveTo>
                  <a:pt x="178" y="152"/>
                </a:moveTo>
                <a:cubicBezTo>
                  <a:pt x="133" y="106"/>
                  <a:pt x="88" y="61"/>
                  <a:pt x="43" y="16"/>
                </a:cubicBezTo>
                <a:cubicBezTo>
                  <a:pt x="26" y="0"/>
                  <a:pt x="0" y="25"/>
                  <a:pt x="17" y="42"/>
                </a:cubicBezTo>
                <a:cubicBezTo>
                  <a:pt x="62" y="87"/>
                  <a:pt x="107" y="132"/>
                  <a:pt x="152" y="177"/>
                </a:cubicBezTo>
                <a:cubicBezTo>
                  <a:pt x="169" y="194"/>
                  <a:pt x="194" y="168"/>
                  <a:pt x="178" y="152"/>
                </a:cubicBezTo>
                <a:close/>
              </a:path>
            </a:pathLst>
          </a:custGeom>
          <a:solidFill>
            <a:srgbClr val="A8263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p>
            <a:endParaRPr lang="zh-CN" altLang="en-US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6" name="Freeform 22"/>
          <p:cNvSpPr/>
          <p:nvPr/>
        </p:nvSpPr>
        <p:spPr bwMode="auto">
          <a:xfrm>
            <a:off x="11389041" y="224399"/>
            <a:ext cx="177288" cy="137311"/>
          </a:xfrm>
          <a:custGeom>
            <a:avLst/>
            <a:gdLst>
              <a:gd name="T0" fmla="*/ 36 w 71"/>
              <a:gd name="T1" fmla="*/ 0 h 55"/>
              <a:gd name="T2" fmla="*/ 36 w 71"/>
              <a:gd name="T3" fmla="*/ 55 h 55"/>
              <a:gd name="T4" fmla="*/ 36 w 71"/>
              <a:gd name="T5" fmla="*/ 0 h 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71" h="55">
                <a:moveTo>
                  <a:pt x="36" y="0"/>
                </a:moveTo>
                <a:cubicBezTo>
                  <a:pt x="0" y="0"/>
                  <a:pt x="0" y="55"/>
                  <a:pt x="36" y="55"/>
                </a:cubicBezTo>
                <a:cubicBezTo>
                  <a:pt x="71" y="55"/>
                  <a:pt x="71" y="0"/>
                  <a:pt x="36" y="0"/>
                </a:cubicBezTo>
                <a:close/>
              </a:path>
            </a:pathLst>
          </a:custGeom>
          <a:solidFill>
            <a:srgbClr val="5FA7A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p>
            <a:endParaRPr lang="zh-CN" altLang="en-US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7" name="Freeform 23"/>
          <p:cNvSpPr/>
          <p:nvPr/>
        </p:nvSpPr>
        <p:spPr bwMode="auto">
          <a:xfrm>
            <a:off x="11833922" y="218147"/>
            <a:ext cx="177287" cy="134703"/>
          </a:xfrm>
          <a:custGeom>
            <a:avLst/>
            <a:gdLst>
              <a:gd name="T0" fmla="*/ 35 w 71"/>
              <a:gd name="T1" fmla="*/ 0 h 54"/>
              <a:gd name="T2" fmla="*/ 35 w 71"/>
              <a:gd name="T3" fmla="*/ 54 h 54"/>
              <a:gd name="T4" fmla="*/ 35 w 71"/>
              <a:gd name="T5" fmla="*/ 0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71" h="54">
                <a:moveTo>
                  <a:pt x="35" y="0"/>
                </a:moveTo>
                <a:cubicBezTo>
                  <a:pt x="0" y="0"/>
                  <a:pt x="0" y="54"/>
                  <a:pt x="35" y="54"/>
                </a:cubicBezTo>
                <a:cubicBezTo>
                  <a:pt x="70" y="54"/>
                  <a:pt x="71" y="0"/>
                  <a:pt x="35" y="0"/>
                </a:cubicBezTo>
                <a:close/>
              </a:path>
            </a:pathLst>
          </a:custGeom>
          <a:solidFill>
            <a:srgbClr val="ECBA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p>
            <a:endParaRPr lang="zh-CN" altLang="en-US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79094"/>
            <a:ext cx="10515600" cy="1325564"/>
          </a:xfrm>
        </p:spPr>
        <p:txBody>
          <a:bodyPr>
            <a:scene3d>
              <a:camera prst="orthographicFront"/>
              <a:lightRig rig="threePt" dir="t"/>
            </a:scene3d>
          </a:bodyPr>
          <a:p>
            <a:pPr algn="ctr" fontAlgn="auto"/>
            <a:r>
              <a:rPr lang="en-IN" altLang="en-US" sz="6600" b="1" u="sng" strike="noStrike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Fax" panose="02060602050505020204" charset="0"/>
                <a:cs typeface="Lucida Fax" panose="02060602050505020204" charset="0"/>
              </a:rPr>
              <a:t>ABOUT JS</a:t>
            </a:r>
            <a:endParaRPr lang="en-IN" altLang="en-US" sz="6600" b="1" u="sng" strike="noStrike" noProof="1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ucida Fax" panose="02060602050505020204" charset="0"/>
              <a:cs typeface="Lucida Fax" panose="02060602050505020204" charset="0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 hasCustomPrompt="1"/>
          </p:nvPr>
        </p:nvSpPr>
        <p:spPr>
          <a:xfrm>
            <a:off x="768350" y="1909763"/>
            <a:ext cx="10515600" cy="4351338"/>
          </a:xfrm>
        </p:spPr>
        <p:txBody>
          <a:bodyPr/>
          <a:p>
            <a: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sz="3200" b="0" i="0" u="none" strike="noStrike" kern="1200" cap="none" spc="0" normalizeH="0" baseline="0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Fax" panose="02060602050505020204" charset="0"/>
                <a:ea typeface="+mn-ea"/>
                <a:cs typeface="Lucida Fax" panose="02060602050505020204" charset="0"/>
              </a:rPr>
              <a:t>A scripting language that works with HTML to enhance web pages and make them more interactive.</a:t>
            </a:r>
            <a:endParaRPr kumimoji="0" lang="en-US" sz="3200" b="0" i="0" u="none" strike="noStrike" kern="1200" cap="none" spc="0" normalizeH="0" baseline="0" noProof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ucida Fax" panose="02060602050505020204" charset="0"/>
              <a:ea typeface="+mn-ea"/>
              <a:cs typeface="Lucida Fax" panose="02060602050505020204" charset="0"/>
            </a:endParaRPr>
          </a:p>
          <a:p>
            <a: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IN" altLang="en-US" sz="3200" b="0" i="0" u="none" strike="noStrike" kern="1200" cap="none" spc="0" normalizeH="0" baseline="0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Fax" panose="02060602050505020204" charset="0"/>
                <a:ea typeface="+mn-ea"/>
                <a:cs typeface="Lucida Fax" panose="02060602050505020204" charset="0"/>
              </a:rPr>
              <a:t>Runs in a Web Browser(client-side).</a:t>
            </a:r>
            <a:endParaRPr kumimoji="0" lang="en-IN" altLang="en-US" sz="3200" b="0" i="0" u="none" strike="noStrike" kern="1200" cap="none" spc="0" normalizeH="0" baseline="0" noProof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ucida Fax" panose="02060602050505020204" charset="0"/>
              <a:ea typeface="+mn-ea"/>
              <a:cs typeface="Lucida Fax" panose="02060602050505020204" charset="0"/>
            </a:endParaRPr>
          </a:p>
          <a:p>
            <a: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IN" altLang="en-US" sz="3200" b="0" i="0" u="none" strike="noStrike" kern="1200" cap="none" spc="0" normalizeH="0" baseline="0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Fax" panose="02060602050505020204" charset="0"/>
                <a:ea typeface="+mn-ea"/>
                <a:cs typeface="Lucida Fax" panose="02060602050505020204" charset="0"/>
              </a:rPr>
              <a:t>Embedded in HTML files and can manipulate the HTML itself.</a:t>
            </a:r>
            <a:endParaRPr kumimoji="0" lang="en-US" sz="3200" b="0" i="0" u="none" strike="noStrike" kern="1200" cap="none" spc="0" normalizeH="0" baseline="0" noProof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ucida Fax" panose="02060602050505020204" charset="0"/>
              <a:ea typeface="+mn-ea"/>
              <a:cs typeface="Lucida Fax" panose="02060602050505020204" charset="0"/>
            </a:endParaRPr>
          </a:p>
          <a:p>
            <a: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en-US" sz="3200" b="0" i="0" u="none" strike="noStrike" kern="1200" cap="none" spc="0" normalizeH="0" baseline="0" noProof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ucida Fax" panose="02060602050505020204" charset="0"/>
              <a:ea typeface="+mn-ea"/>
              <a:cs typeface="Lucida Fax" panose="02060602050505020204" charset="0"/>
            </a:endParaRPr>
          </a:p>
        </p:txBody>
      </p:sp>
      <p:sp>
        <p:nvSpPr>
          <p:cNvPr id="3" name="MH_Entry_1"/>
          <p:cNvSpPr/>
          <p:nvPr>
            <p:custDataLst>
              <p:tags r:id="rId1"/>
            </p:custDataLst>
          </p:nvPr>
        </p:nvSpPr>
        <p:spPr>
          <a:xfrm>
            <a:off x="579916" y="84728"/>
            <a:ext cx="1713162" cy="4986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p>
            <a:pPr algn="ctr">
              <a:lnSpc>
                <a:spcPct val="110000"/>
              </a:lnSpc>
            </a:pPr>
            <a:r>
              <a:rPr lang="en-IN" altLang="en-US" spc="200" dirty="0" smtClean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JavaScript</a:t>
            </a:r>
            <a:endParaRPr lang="en-IN" altLang="en-US" spc="200" dirty="0" smtClean="0">
              <a:solidFill>
                <a:schemeClr val="bg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21" name="Freeform 500"/>
          <p:cNvSpPr/>
          <p:nvPr/>
        </p:nvSpPr>
        <p:spPr bwMode="auto">
          <a:xfrm>
            <a:off x="124654" y="126306"/>
            <a:ext cx="427444" cy="422334"/>
          </a:xfrm>
          <a:prstGeom prst="roundRect">
            <a:avLst>
              <a:gd name="adj" fmla="val 50000"/>
            </a:avLst>
          </a:prstGeom>
          <a:ln>
            <a:solidFill>
              <a:srgbClr val="7030A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/>
          <a:p>
            <a:endParaRPr lang="zh-CN" altLang="en-US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cxnSp>
        <p:nvCxnSpPr>
          <p:cNvPr id="22" name="直接连接符 7"/>
          <p:cNvCxnSpPr/>
          <p:nvPr/>
        </p:nvCxnSpPr>
        <p:spPr>
          <a:xfrm>
            <a:off x="2447180" y="353580"/>
            <a:ext cx="7340021" cy="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3" name="Freeform 30"/>
          <p:cNvSpPr/>
          <p:nvPr/>
        </p:nvSpPr>
        <p:spPr bwMode="auto">
          <a:xfrm>
            <a:off x="10022899" y="145736"/>
            <a:ext cx="360025" cy="360025"/>
          </a:xfrm>
          <a:custGeom>
            <a:avLst/>
            <a:gdLst>
              <a:gd name="T0" fmla="*/ 252 w 298"/>
              <a:gd name="T1" fmla="*/ 182 h 298"/>
              <a:gd name="T2" fmla="*/ 117 w 298"/>
              <a:gd name="T3" fmla="*/ 46 h 298"/>
              <a:gd name="T4" fmla="*/ 46 w 298"/>
              <a:gd name="T5" fmla="*/ 117 h 298"/>
              <a:gd name="T6" fmla="*/ 181 w 298"/>
              <a:gd name="T7" fmla="*/ 253 h 298"/>
              <a:gd name="T8" fmla="*/ 252 w 298"/>
              <a:gd name="T9" fmla="*/ 182 h 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98" h="298">
                <a:moveTo>
                  <a:pt x="252" y="182"/>
                </a:moveTo>
                <a:cubicBezTo>
                  <a:pt x="207" y="136"/>
                  <a:pt x="162" y="91"/>
                  <a:pt x="117" y="46"/>
                </a:cubicBezTo>
                <a:cubicBezTo>
                  <a:pt x="71" y="0"/>
                  <a:pt x="0" y="71"/>
                  <a:pt x="46" y="117"/>
                </a:cubicBezTo>
                <a:cubicBezTo>
                  <a:pt x="91" y="162"/>
                  <a:pt x="136" y="207"/>
                  <a:pt x="181" y="253"/>
                </a:cubicBezTo>
                <a:cubicBezTo>
                  <a:pt x="227" y="298"/>
                  <a:pt x="298" y="227"/>
                  <a:pt x="252" y="182"/>
                </a:cubicBezTo>
                <a:close/>
              </a:path>
            </a:pathLst>
          </a:custGeom>
          <a:solidFill>
            <a:srgbClr val="43245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p>
            <a:endParaRPr lang="zh-CN" altLang="en-US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4" name="Freeform 12"/>
          <p:cNvSpPr/>
          <p:nvPr/>
        </p:nvSpPr>
        <p:spPr bwMode="auto">
          <a:xfrm>
            <a:off x="10551658" y="179929"/>
            <a:ext cx="276147" cy="276792"/>
          </a:xfrm>
          <a:custGeom>
            <a:avLst/>
            <a:gdLst>
              <a:gd name="T0" fmla="*/ 130 w 149"/>
              <a:gd name="T1" fmla="*/ 101 h 149"/>
              <a:gd name="T2" fmla="*/ 48 w 149"/>
              <a:gd name="T3" fmla="*/ 19 h 149"/>
              <a:gd name="T4" fmla="*/ 19 w 149"/>
              <a:gd name="T5" fmla="*/ 48 h 149"/>
              <a:gd name="T6" fmla="*/ 101 w 149"/>
              <a:gd name="T7" fmla="*/ 130 h 149"/>
              <a:gd name="T8" fmla="*/ 130 w 149"/>
              <a:gd name="T9" fmla="*/ 101 h 1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9" h="149">
                <a:moveTo>
                  <a:pt x="130" y="101"/>
                </a:moveTo>
                <a:cubicBezTo>
                  <a:pt x="103" y="74"/>
                  <a:pt x="75" y="46"/>
                  <a:pt x="48" y="19"/>
                </a:cubicBezTo>
                <a:cubicBezTo>
                  <a:pt x="29" y="0"/>
                  <a:pt x="0" y="29"/>
                  <a:pt x="19" y="48"/>
                </a:cubicBezTo>
                <a:cubicBezTo>
                  <a:pt x="46" y="76"/>
                  <a:pt x="74" y="103"/>
                  <a:pt x="101" y="130"/>
                </a:cubicBezTo>
                <a:cubicBezTo>
                  <a:pt x="120" y="149"/>
                  <a:pt x="149" y="120"/>
                  <a:pt x="130" y="101"/>
                </a:cubicBezTo>
                <a:close/>
              </a:path>
            </a:pathLst>
          </a:custGeom>
          <a:solidFill>
            <a:srgbClr val="5FA7A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p>
            <a:endParaRPr lang="zh-CN" altLang="en-US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5" name="Freeform 14"/>
          <p:cNvSpPr/>
          <p:nvPr/>
        </p:nvSpPr>
        <p:spPr bwMode="auto">
          <a:xfrm>
            <a:off x="11024137" y="164142"/>
            <a:ext cx="204484" cy="204484"/>
          </a:xfrm>
          <a:custGeom>
            <a:avLst/>
            <a:gdLst>
              <a:gd name="T0" fmla="*/ 178 w 194"/>
              <a:gd name="T1" fmla="*/ 152 h 194"/>
              <a:gd name="T2" fmla="*/ 43 w 194"/>
              <a:gd name="T3" fmla="*/ 16 h 194"/>
              <a:gd name="T4" fmla="*/ 17 w 194"/>
              <a:gd name="T5" fmla="*/ 42 h 194"/>
              <a:gd name="T6" fmla="*/ 152 w 194"/>
              <a:gd name="T7" fmla="*/ 177 h 194"/>
              <a:gd name="T8" fmla="*/ 178 w 194"/>
              <a:gd name="T9" fmla="*/ 152 h 1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4" h="194">
                <a:moveTo>
                  <a:pt x="178" y="152"/>
                </a:moveTo>
                <a:cubicBezTo>
                  <a:pt x="133" y="106"/>
                  <a:pt x="88" y="61"/>
                  <a:pt x="43" y="16"/>
                </a:cubicBezTo>
                <a:cubicBezTo>
                  <a:pt x="26" y="0"/>
                  <a:pt x="0" y="25"/>
                  <a:pt x="17" y="42"/>
                </a:cubicBezTo>
                <a:cubicBezTo>
                  <a:pt x="62" y="87"/>
                  <a:pt x="107" y="132"/>
                  <a:pt x="152" y="177"/>
                </a:cubicBezTo>
                <a:cubicBezTo>
                  <a:pt x="169" y="194"/>
                  <a:pt x="194" y="168"/>
                  <a:pt x="178" y="152"/>
                </a:cubicBezTo>
                <a:close/>
              </a:path>
            </a:pathLst>
          </a:custGeom>
          <a:solidFill>
            <a:srgbClr val="A8263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p>
            <a:endParaRPr lang="zh-CN" altLang="en-US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6" name="Freeform 22"/>
          <p:cNvSpPr/>
          <p:nvPr/>
        </p:nvSpPr>
        <p:spPr bwMode="auto">
          <a:xfrm>
            <a:off x="11389041" y="224399"/>
            <a:ext cx="177288" cy="137311"/>
          </a:xfrm>
          <a:custGeom>
            <a:avLst/>
            <a:gdLst>
              <a:gd name="T0" fmla="*/ 36 w 71"/>
              <a:gd name="T1" fmla="*/ 0 h 55"/>
              <a:gd name="T2" fmla="*/ 36 w 71"/>
              <a:gd name="T3" fmla="*/ 55 h 55"/>
              <a:gd name="T4" fmla="*/ 36 w 71"/>
              <a:gd name="T5" fmla="*/ 0 h 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71" h="55">
                <a:moveTo>
                  <a:pt x="36" y="0"/>
                </a:moveTo>
                <a:cubicBezTo>
                  <a:pt x="0" y="0"/>
                  <a:pt x="0" y="55"/>
                  <a:pt x="36" y="55"/>
                </a:cubicBezTo>
                <a:cubicBezTo>
                  <a:pt x="71" y="55"/>
                  <a:pt x="71" y="0"/>
                  <a:pt x="36" y="0"/>
                </a:cubicBezTo>
                <a:close/>
              </a:path>
            </a:pathLst>
          </a:custGeom>
          <a:solidFill>
            <a:srgbClr val="5FA7A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p>
            <a:endParaRPr lang="zh-CN" altLang="en-US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7" name="Freeform 23"/>
          <p:cNvSpPr/>
          <p:nvPr/>
        </p:nvSpPr>
        <p:spPr bwMode="auto">
          <a:xfrm>
            <a:off x="11833922" y="218147"/>
            <a:ext cx="177287" cy="134703"/>
          </a:xfrm>
          <a:custGeom>
            <a:avLst/>
            <a:gdLst>
              <a:gd name="T0" fmla="*/ 35 w 71"/>
              <a:gd name="T1" fmla="*/ 0 h 54"/>
              <a:gd name="T2" fmla="*/ 35 w 71"/>
              <a:gd name="T3" fmla="*/ 54 h 54"/>
              <a:gd name="T4" fmla="*/ 35 w 71"/>
              <a:gd name="T5" fmla="*/ 0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71" h="54">
                <a:moveTo>
                  <a:pt x="35" y="0"/>
                </a:moveTo>
                <a:cubicBezTo>
                  <a:pt x="0" y="0"/>
                  <a:pt x="0" y="54"/>
                  <a:pt x="35" y="54"/>
                </a:cubicBezTo>
                <a:cubicBezTo>
                  <a:pt x="70" y="54"/>
                  <a:pt x="71" y="0"/>
                  <a:pt x="35" y="0"/>
                </a:cubicBezTo>
                <a:close/>
              </a:path>
            </a:pathLst>
          </a:custGeom>
          <a:solidFill>
            <a:srgbClr val="ECBA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p>
            <a:endParaRPr lang="zh-CN" altLang="en-US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 fontAlgn="auto"/>
            <a:r>
              <a:rPr lang="en-IN" altLang="en-US" b="1" u="sng" strike="noStrike" noProof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Why use JavaScript</a:t>
            </a:r>
            <a:endParaRPr lang="en-IN" altLang="en-US" b="1" u="sng" strike="noStrike" noProof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p>
            <a: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IN" altLang="en-US" sz="2800" b="0" i="0" u="none" strike="noStrike" kern="1200" cap="none" spc="0" normalizeH="0" baseline="0" noProof="1">
                <a:solidFill>
                  <a:schemeClr val="bg1"/>
                </a:solidFill>
                <a:latin typeface="Lucida Fax" panose="02060602050505020204" charset="0"/>
                <a:ea typeface="+mn-ea"/>
                <a:cs typeface="Lucida Fax" panose="02060602050505020204" charset="0"/>
              </a:rPr>
              <a:t>To add dynamic function to your HTML.</a:t>
            </a:r>
            <a:endParaRPr kumimoji="0" lang="en-IN" altLang="en-US" sz="2800" b="0" i="0" u="none" strike="noStrike" kern="1200" cap="none" spc="0" normalizeH="0" baseline="0" noProof="1">
              <a:solidFill>
                <a:schemeClr val="bg1"/>
              </a:solidFill>
              <a:latin typeface="Lucida Fax" panose="02060602050505020204" charset="0"/>
              <a:ea typeface="+mn-ea"/>
              <a:cs typeface="Lucida Fax" panose="02060602050505020204" charset="0"/>
            </a:endParaRPr>
          </a:p>
          <a:p>
            <a: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IN" altLang="en-US" sz="2800" b="0" i="0" u="none" strike="noStrike" kern="1200" cap="none" spc="0" normalizeH="0" baseline="0" noProof="1">
                <a:solidFill>
                  <a:schemeClr val="bg1"/>
                </a:solidFill>
                <a:latin typeface="Lucida Fax" panose="02060602050505020204" charset="0"/>
                <a:ea typeface="+mn-ea"/>
                <a:cs typeface="Lucida Fax" panose="02060602050505020204" charset="0"/>
              </a:rPr>
              <a:t>JS does things that HTML can't -like logic.</a:t>
            </a:r>
            <a:endParaRPr kumimoji="0" lang="en-IN" altLang="en-US" sz="2800" b="0" i="0" u="none" strike="noStrike" kern="1200" cap="none" spc="0" normalizeH="0" baseline="0" noProof="1">
              <a:solidFill>
                <a:schemeClr val="bg1"/>
              </a:solidFill>
              <a:latin typeface="Lucida Fax" panose="02060602050505020204" charset="0"/>
              <a:ea typeface="+mn-ea"/>
              <a:cs typeface="Lucida Fax" panose="02060602050505020204" charset="0"/>
            </a:endParaRPr>
          </a:p>
          <a:p>
            <a: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sz="2800" b="0" i="0" u="none" strike="noStrike" kern="1200" cap="none" spc="0" normalizeH="0" baseline="0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Fax" panose="02060602050505020204" charset="0"/>
                <a:ea typeface="+mn-ea"/>
                <a:cs typeface="Lucida Fax" panose="02060602050505020204" charset="0"/>
                <a:sym typeface="+mn-ea"/>
              </a:rPr>
              <a:t>JavaScript can validate the data the user enters into the form, before it is sent to your Web Application.</a:t>
            </a:r>
            <a:endParaRPr kumimoji="0" lang="en-US" sz="2800" b="0" i="0" u="none" strike="noStrike" kern="1200" cap="none" spc="0" normalizeH="0" baseline="0" noProof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ucida Fax" panose="02060602050505020204" charset="0"/>
              <a:ea typeface="+mn-ea"/>
              <a:cs typeface="Lucida Fax" panose="02060602050505020204" charset="0"/>
            </a:endParaRPr>
          </a:p>
          <a:p>
            <a: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endParaRPr kumimoji="0" lang="en-IN" altLang="en-US" sz="2800" b="0" i="0" u="none" strike="noStrike" kern="1200" cap="none" spc="0" normalizeH="0" baseline="0" noProof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MH_Entry_1"/>
          <p:cNvSpPr/>
          <p:nvPr>
            <p:custDataLst>
              <p:tags r:id="rId1"/>
            </p:custDataLst>
          </p:nvPr>
        </p:nvSpPr>
        <p:spPr>
          <a:xfrm>
            <a:off x="579916" y="84728"/>
            <a:ext cx="1713162" cy="4986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p>
            <a:pPr algn="ctr">
              <a:lnSpc>
                <a:spcPct val="110000"/>
              </a:lnSpc>
            </a:pPr>
            <a:r>
              <a:rPr lang="en-IN" altLang="en-US" spc="200" dirty="0" smtClean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JavaScript</a:t>
            </a:r>
            <a:endParaRPr lang="en-IN" altLang="en-US" spc="200" dirty="0" smtClean="0">
              <a:solidFill>
                <a:schemeClr val="bg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21" name="Freeform 500"/>
          <p:cNvSpPr/>
          <p:nvPr/>
        </p:nvSpPr>
        <p:spPr bwMode="auto">
          <a:xfrm>
            <a:off x="124654" y="126306"/>
            <a:ext cx="427444" cy="422334"/>
          </a:xfrm>
          <a:prstGeom prst="roundRect">
            <a:avLst>
              <a:gd name="adj" fmla="val 50000"/>
            </a:avLst>
          </a:prstGeom>
          <a:ln>
            <a:solidFill>
              <a:srgbClr val="7030A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/>
          <a:p>
            <a:endParaRPr lang="zh-CN" altLang="en-US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cxnSp>
        <p:nvCxnSpPr>
          <p:cNvPr id="22" name="直接连接符 7"/>
          <p:cNvCxnSpPr/>
          <p:nvPr/>
        </p:nvCxnSpPr>
        <p:spPr>
          <a:xfrm>
            <a:off x="2447180" y="353580"/>
            <a:ext cx="7340021" cy="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3" name="Freeform 30"/>
          <p:cNvSpPr/>
          <p:nvPr/>
        </p:nvSpPr>
        <p:spPr bwMode="auto">
          <a:xfrm>
            <a:off x="10022899" y="145736"/>
            <a:ext cx="360025" cy="360025"/>
          </a:xfrm>
          <a:custGeom>
            <a:avLst/>
            <a:gdLst>
              <a:gd name="T0" fmla="*/ 252 w 298"/>
              <a:gd name="T1" fmla="*/ 182 h 298"/>
              <a:gd name="T2" fmla="*/ 117 w 298"/>
              <a:gd name="T3" fmla="*/ 46 h 298"/>
              <a:gd name="T4" fmla="*/ 46 w 298"/>
              <a:gd name="T5" fmla="*/ 117 h 298"/>
              <a:gd name="T6" fmla="*/ 181 w 298"/>
              <a:gd name="T7" fmla="*/ 253 h 298"/>
              <a:gd name="T8" fmla="*/ 252 w 298"/>
              <a:gd name="T9" fmla="*/ 182 h 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98" h="298">
                <a:moveTo>
                  <a:pt x="252" y="182"/>
                </a:moveTo>
                <a:cubicBezTo>
                  <a:pt x="207" y="136"/>
                  <a:pt x="162" y="91"/>
                  <a:pt x="117" y="46"/>
                </a:cubicBezTo>
                <a:cubicBezTo>
                  <a:pt x="71" y="0"/>
                  <a:pt x="0" y="71"/>
                  <a:pt x="46" y="117"/>
                </a:cubicBezTo>
                <a:cubicBezTo>
                  <a:pt x="91" y="162"/>
                  <a:pt x="136" y="207"/>
                  <a:pt x="181" y="253"/>
                </a:cubicBezTo>
                <a:cubicBezTo>
                  <a:pt x="227" y="298"/>
                  <a:pt x="298" y="227"/>
                  <a:pt x="252" y="182"/>
                </a:cubicBezTo>
                <a:close/>
              </a:path>
            </a:pathLst>
          </a:custGeom>
          <a:solidFill>
            <a:srgbClr val="43245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p>
            <a:endParaRPr lang="zh-CN" altLang="en-US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4" name="Freeform 12"/>
          <p:cNvSpPr/>
          <p:nvPr/>
        </p:nvSpPr>
        <p:spPr bwMode="auto">
          <a:xfrm>
            <a:off x="10551658" y="179929"/>
            <a:ext cx="276147" cy="276792"/>
          </a:xfrm>
          <a:custGeom>
            <a:avLst/>
            <a:gdLst>
              <a:gd name="T0" fmla="*/ 130 w 149"/>
              <a:gd name="T1" fmla="*/ 101 h 149"/>
              <a:gd name="T2" fmla="*/ 48 w 149"/>
              <a:gd name="T3" fmla="*/ 19 h 149"/>
              <a:gd name="T4" fmla="*/ 19 w 149"/>
              <a:gd name="T5" fmla="*/ 48 h 149"/>
              <a:gd name="T6" fmla="*/ 101 w 149"/>
              <a:gd name="T7" fmla="*/ 130 h 149"/>
              <a:gd name="T8" fmla="*/ 130 w 149"/>
              <a:gd name="T9" fmla="*/ 101 h 1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9" h="149">
                <a:moveTo>
                  <a:pt x="130" y="101"/>
                </a:moveTo>
                <a:cubicBezTo>
                  <a:pt x="103" y="74"/>
                  <a:pt x="75" y="46"/>
                  <a:pt x="48" y="19"/>
                </a:cubicBezTo>
                <a:cubicBezTo>
                  <a:pt x="29" y="0"/>
                  <a:pt x="0" y="29"/>
                  <a:pt x="19" y="48"/>
                </a:cubicBezTo>
                <a:cubicBezTo>
                  <a:pt x="46" y="76"/>
                  <a:pt x="74" y="103"/>
                  <a:pt x="101" y="130"/>
                </a:cubicBezTo>
                <a:cubicBezTo>
                  <a:pt x="120" y="149"/>
                  <a:pt x="149" y="120"/>
                  <a:pt x="130" y="101"/>
                </a:cubicBezTo>
                <a:close/>
              </a:path>
            </a:pathLst>
          </a:custGeom>
          <a:solidFill>
            <a:srgbClr val="5FA7A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p>
            <a:endParaRPr lang="zh-CN" altLang="en-US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5" name="Freeform 14"/>
          <p:cNvSpPr/>
          <p:nvPr/>
        </p:nvSpPr>
        <p:spPr bwMode="auto">
          <a:xfrm>
            <a:off x="11024137" y="164142"/>
            <a:ext cx="204484" cy="204484"/>
          </a:xfrm>
          <a:custGeom>
            <a:avLst/>
            <a:gdLst>
              <a:gd name="T0" fmla="*/ 178 w 194"/>
              <a:gd name="T1" fmla="*/ 152 h 194"/>
              <a:gd name="T2" fmla="*/ 43 w 194"/>
              <a:gd name="T3" fmla="*/ 16 h 194"/>
              <a:gd name="T4" fmla="*/ 17 w 194"/>
              <a:gd name="T5" fmla="*/ 42 h 194"/>
              <a:gd name="T6" fmla="*/ 152 w 194"/>
              <a:gd name="T7" fmla="*/ 177 h 194"/>
              <a:gd name="T8" fmla="*/ 178 w 194"/>
              <a:gd name="T9" fmla="*/ 152 h 1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4" h="194">
                <a:moveTo>
                  <a:pt x="178" y="152"/>
                </a:moveTo>
                <a:cubicBezTo>
                  <a:pt x="133" y="106"/>
                  <a:pt x="88" y="61"/>
                  <a:pt x="43" y="16"/>
                </a:cubicBezTo>
                <a:cubicBezTo>
                  <a:pt x="26" y="0"/>
                  <a:pt x="0" y="25"/>
                  <a:pt x="17" y="42"/>
                </a:cubicBezTo>
                <a:cubicBezTo>
                  <a:pt x="62" y="87"/>
                  <a:pt x="107" y="132"/>
                  <a:pt x="152" y="177"/>
                </a:cubicBezTo>
                <a:cubicBezTo>
                  <a:pt x="169" y="194"/>
                  <a:pt x="194" y="168"/>
                  <a:pt x="178" y="152"/>
                </a:cubicBezTo>
                <a:close/>
              </a:path>
            </a:pathLst>
          </a:custGeom>
          <a:solidFill>
            <a:srgbClr val="A8263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p>
            <a:endParaRPr lang="zh-CN" altLang="en-US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6" name="Freeform 22"/>
          <p:cNvSpPr/>
          <p:nvPr/>
        </p:nvSpPr>
        <p:spPr bwMode="auto">
          <a:xfrm>
            <a:off x="11389041" y="224399"/>
            <a:ext cx="177288" cy="137311"/>
          </a:xfrm>
          <a:custGeom>
            <a:avLst/>
            <a:gdLst>
              <a:gd name="T0" fmla="*/ 36 w 71"/>
              <a:gd name="T1" fmla="*/ 0 h 55"/>
              <a:gd name="T2" fmla="*/ 36 w 71"/>
              <a:gd name="T3" fmla="*/ 55 h 55"/>
              <a:gd name="T4" fmla="*/ 36 w 71"/>
              <a:gd name="T5" fmla="*/ 0 h 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71" h="55">
                <a:moveTo>
                  <a:pt x="36" y="0"/>
                </a:moveTo>
                <a:cubicBezTo>
                  <a:pt x="0" y="0"/>
                  <a:pt x="0" y="55"/>
                  <a:pt x="36" y="55"/>
                </a:cubicBezTo>
                <a:cubicBezTo>
                  <a:pt x="71" y="55"/>
                  <a:pt x="71" y="0"/>
                  <a:pt x="36" y="0"/>
                </a:cubicBezTo>
                <a:close/>
              </a:path>
            </a:pathLst>
          </a:custGeom>
          <a:solidFill>
            <a:srgbClr val="5FA7A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p>
            <a:endParaRPr lang="zh-CN" altLang="en-US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7" name="Freeform 23"/>
          <p:cNvSpPr/>
          <p:nvPr/>
        </p:nvSpPr>
        <p:spPr bwMode="auto">
          <a:xfrm>
            <a:off x="11833922" y="218147"/>
            <a:ext cx="177287" cy="134703"/>
          </a:xfrm>
          <a:custGeom>
            <a:avLst/>
            <a:gdLst>
              <a:gd name="T0" fmla="*/ 35 w 71"/>
              <a:gd name="T1" fmla="*/ 0 h 54"/>
              <a:gd name="T2" fmla="*/ 35 w 71"/>
              <a:gd name="T3" fmla="*/ 54 h 54"/>
              <a:gd name="T4" fmla="*/ 35 w 71"/>
              <a:gd name="T5" fmla="*/ 0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71" h="54">
                <a:moveTo>
                  <a:pt x="35" y="0"/>
                </a:moveTo>
                <a:cubicBezTo>
                  <a:pt x="0" y="0"/>
                  <a:pt x="0" y="54"/>
                  <a:pt x="35" y="54"/>
                </a:cubicBezTo>
                <a:cubicBezTo>
                  <a:pt x="70" y="54"/>
                  <a:pt x="71" y="0"/>
                  <a:pt x="35" y="0"/>
                </a:cubicBezTo>
                <a:close/>
              </a:path>
            </a:pathLst>
          </a:custGeom>
          <a:solidFill>
            <a:srgbClr val="ECBA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p>
            <a:endParaRPr lang="zh-CN" altLang="en-US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2" name="椭圆 3"/>
          <p:cNvSpPr/>
          <p:nvPr/>
        </p:nvSpPr>
        <p:spPr>
          <a:xfrm>
            <a:off x="8367713" y="4333240"/>
            <a:ext cx="841375" cy="841375"/>
          </a:xfrm>
          <a:prstGeom prst="ellipse">
            <a:avLst/>
          </a:prstGeom>
          <a:solidFill>
            <a:srgbClr val="6A3C7C"/>
          </a:solidFill>
          <a:ln w="28575">
            <a:solidFill>
              <a:schemeClr val="bg1"/>
            </a:solidFill>
          </a:ln>
          <a:effectLst>
            <a:outerShdw blurRad="152400" dist="63500" dir="8100000" algn="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19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Calibri" panose="020F0502020204030204" pitchFamily="34" charset="0"/>
            </a:endParaRPr>
          </a:p>
        </p:txBody>
      </p:sp>
      <p:sp>
        <p:nvSpPr>
          <p:cNvPr id="33" name="椭圆 5"/>
          <p:cNvSpPr/>
          <p:nvPr/>
        </p:nvSpPr>
        <p:spPr>
          <a:xfrm>
            <a:off x="8939213" y="4074478"/>
            <a:ext cx="517525" cy="517525"/>
          </a:xfrm>
          <a:prstGeom prst="ellipse">
            <a:avLst/>
          </a:prstGeom>
          <a:solidFill>
            <a:srgbClr val="FFBF53"/>
          </a:solidFill>
          <a:ln w="28575">
            <a:solidFill>
              <a:schemeClr val="bg1"/>
            </a:solidFill>
          </a:ln>
          <a:effectLst>
            <a:outerShdw blurRad="152400" dist="63500" dir="8100000" algn="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19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Calibri" panose="020F0502020204030204" pitchFamily="34" charset="0"/>
            </a:endParaRPr>
          </a:p>
        </p:txBody>
      </p:sp>
      <p:sp>
        <p:nvSpPr>
          <p:cNvPr id="34" name="椭圆 6"/>
          <p:cNvSpPr/>
          <p:nvPr/>
        </p:nvSpPr>
        <p:spPr>
          <a:xfrm>
            <a:off x="8194675" y="3863340"/>
            <a:ext cx="346075" cy="346075"/>
          </a:xfrm>
          <a:prstGeom prst="ellipse">
            <a:avLst/>
          </a:prstGeom>
          <a:solidFill>
            <a:srgbClr val="F07474"/>
          </a:solidFill>
          <a:ln w="28575">
            <a:solidFill>
              <a:schemeClr val="bg1"/>
            </a:solidFill>
          </a:ln>
          <a:effectLst>
            <a:outerShdw blurRad="152400" dist="63500" dir="8100000" algn="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19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Calibri" panose="020F0502020204030204" pitchFamily="34" charset="0"/>
            </a:endParaRPr>
          </a:p>
        </p:txBody>
      </p:sp>
      <p:sp>
        <p:nvSpPr>
          <p:cNvPr id="35" name="椭圆 11"/>
          <p:cNvSpPr/>
          <p:nvPr/>
        </p:nvSpPr>
        <p:spPr>
          <a:xfrm>
            <a:off x="4221163" y="1475740"/>
            <a:ext cx="3748088" cy="3748088"/>
          </a:xfrm>
          <a:prstGeom prst="ellipse">
            <a:avLst/>
          </a:prstGeom>
          <a:solidFill>
            <a:srgbClr val="F07474"/>
          </a:solidFill>
          <a:ln w="28575">
            <a:solidFill>
              <a:schemeClr val="bg1"/>
            </a:solidFill>
          </a:ln>
          <a:effectLst>
            <a:outerShdw blurRad="152400" dist="63500" dir="8100000" algn="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19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Calibri" panose="020F0502020204030204" pitchFamily="34" charset="0"/>
            </a:endParaRPr>
          </a:p>
        </p:txBody>
      </p:sp>
      <p:sp>
        <p:nvSpPr>
          <p:cNvPr id="36" name="椭圆 4"/>
          <p:cNvSpPr/>
          <p:nvPr/>
        </p:nvSpPr>
        <p:spPr>
          <a:xfrm>
            <a:off x="7496175" y="4252278"/>
            <a:ext cx="601663" cy="603250"/>
          </a:xfrm>
          <a:prstGeom prst="ellipse">
            <a:avLst/>
          </a:prstGeom>
          <a:solidFill>
            <a:srgbClr val="02B3C5"/>
          </a:solidFill>
          <a:ln w="28575">
            <a:solidFill>
              <a:schemeClr val="bg1"/>
            </a:solidFill>
          </a:ln>
          <a:effectLst>
            <a:outerShdw blurRad="152400" dist="63500" dir="8100000" algn="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19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Calibri" panose="020F0502020204030204" pitchFamily="34" charset="0"/>
            </a:endParaRPr>
          </a:p>
        </p:txBody>
      </p:sp>
      <p:sp>
        <p:nvSpPr>
          <p:cNvPr id="37" name="椭圆 12"/>
          <p:cNvSpPr/>
          <p:nvPr/>
        </p:nvSpPr>
        <p:spPr>
          <a:xfrm>
            <a:off x="3622675" y="1628140"/>
            <a:ext cx="528638" cy="528638"/>
          </a:xfrm>
          <a:prstGeom prst="ellipse">
            <a:avLst/>
          </a:prstGeom>
          <a:solidFill>
            <a:srgbClr val="F07474"/>
          </a:solidFill>
          <a:ln w="28575">
            <a:solidFill>
              <a:schemeClr val="bg1"/>
            </a:solidFill>
          </a:ln>
          <a:effectLst>
            <a:outerShdw blurRad="152400" dist="63500" dir="8100000" algn="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19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Calibri" panose="020F0502020204030204" pitchFamily="34" charset="0"/>
            </a:endParaRPr>
          </a:p>
        </p:txBody>
      </p:sp>
      <p:sp>
        <p:nvSpPr>
          <p:cNvPr id="38" name="椭圆 13"/>
          <p:cNvSpPr/>
          <p:nvPr/>
        </p:nvSpPr>
        <p:spPr>
          <a:xfrm>
            <a:off x="3887788" y="2299653"/>
            <a:ext cx="247650" cy="249238"/>
          </a:xfrm>
          <a:prstGeom prst="ellipse">
            <a:avLst/>
          </a:prstGeom>
          <a:solidFill>
            <a:srgbClr val="02B3C5"/>
          </a:solidFill>
          <a:ln w="28575">
            <a:solidFill>
              <a:schemeClr val="bg1"/>
            </a:solidFill>
          </a:ln>
          <a:effectLst>
            <a:outerShdw blurRad="152400" dist="63500" dir="8100000" algn="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19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Calibri" panose="020F0502020204030204" pitchFamily="34" charset="0"/>
            </a:endParaRPr>
          </a:p>
        </p:txBody>
      </p:sp>
      <p:sp>
        <p:nvSpPr>
          <p:cNvPr id="39" name="椭圆 14"/>
          <p:cNvSpPr/>
          <p:nvPr/>
        </p:nvSpPr>
        <p:spPr>
          <a:xfrm>
            <a:off x="3397250" y="2112328"/>
            <a:ext cx="187325" cy="187325"/>
          </a:xfrm>
          <a:prstGeom prst="ellipse">
            <a:avLst/>
          </a:prstGeom>
          <a:solidFill>
            <a:srgbClr val="6A3C7C"/>
          </a:solidFill>
          <a:ln w="28575">
            <a:solidFill>
              <a:schemeClr val="bg1"/>
            </a:solidFill>
          </a:ln>
          <a:effectLst>
            <a:outerShdw blurRad="152400" dist="63500" dir="8100000" algn="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19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Calibri" panose="020F0502020204030204" pitchFamily="34" charset="0"/>
            </a:endParaRPr>
          </a:p>
        </p:txBody>
      </p:sp>
      <p:sp>
        <p:nvSpPr>
          <p:cNvPr id="40" name="文本框 15"/>
          <p:cNvSpPr txBox="1"/>
          <p:nvPr/>
        </p:nvSpPr>
        <p:spPr>
          <a:xfrm>
            <a:off x="4843780" y="3026728"/>
            <a:ext cx="2503488" cy="64516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algn="ctr"/>
            <a:r>
              <a:rPr lang="en-IN" altLang="en-US" sz="3600" dirty="0">
                <a:solidFill>
                  <a:schemeClr val="bg1"/>
                </a:solidFill>
                <a:ea typeface="SimSun" panose="02010600030101010101" pitchFamily="2" charset="-122"/>
                <a:cs typeface="Calibri" panose="020F0502020204030204" pitchFamily="34" charset="0"/>
              </a:rPr>
              <a:t>jQuery</a:t>
            </a:r>
            <a:endParaRPr lang="en-IN" altLang="en-US" sz="3600" dirty="0">
              <a:solidFill>
                <a:schemeClr val="bg1"/>
              </a:solidFill>
              <a:ea typeface="SimSun" panose="02010600030101010101" pitchFamily="2" charset="-122"/>
              <a:cs typeface="Calibri" panose="020F0502020204030204" pitchFamily="34" charset="0"/>
            </a:endParaRPr>
          </a:p>
        </p:txBody>
      </p:sp>
      <p:sp>
        <p:nvSpPr>
          <p:cNvPr id="41" name="MH_Entry_1"/>
          <p:cNvSpPr/>
          <p:nvPr>
            <p:custDataLst>
              <p:tags r:id="rId1"/>
            </p:custDataLst>
          </p:nvPr>
        </p:nvSpPr>
        <p:spPr>
          <a:xfrm>
            <a:off x="579916" y="84728"/>
            <a:ext cx="1713162" cy="4986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p>
            <a:pPr algn="ctr">
              <a:lnSpc>
                <a:spcPct val="110000"/>
              </a:lnSpc>
            </a:pPr>
            <a:r>
              <a:rPr lang="en-IN" altLang="en-US" spc="200" dirty="0" smtClean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jQuery</a:t>
            </a:r>
            <a:endParaRPr lang="en-IN" altLang="en-US" spc="200" dirty="0" smtClean="0">
              <a:solidFill>
                <a:schemeClr val="bg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42" name="Freeform 500"/>
          <p:cNvSpPr/>
          <p:nvPr/>
        </p:nvSpPr>
        <p:spPr bwMode="auto">
          <a:xfrm>
            <a:off x="152594" y="145991"/>
            <a:ext cx="427444" cy="422334"/>
          </a:xfrm>
          <a:prstGeom prst="roundRect">
            <a:avLst>
              <a:gd name="adj" fmla="val 50000"/>
            </a:avLst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/>
          <a:p>
            <a:endParaRPr lang="zh-CN" altLang="en-US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cxnSp>
        <p:nvCxnSpPr>
          <p:cNvPr id="43" name="直接连接符 7"/>
          <p:cNvCxnSpPr/>
          <p:nvPr/>
        </p:nvCxnSpPr>
        <p:spPr>
          <a:xfrm>
            <a:off x="2447180" y="353580"/>
            <a:ext cx="7340021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4" name="Freeform 30"/>
          <p:cNvSpPr/>
          <p:nvPr/>
        </p:nvSpPr>
        <p:spPr bwMode="auto">
          <a:xfrm>
            <a:off x="10022899" y="145736"/>
            <a:ext cx="360025" cy="360025"/>
          </a:xfrm>
          <a:custGeom>
            <a:avLst/>
            <a:gdLst>
              <a:gd name="T0" fmla="*/ 252 w 298"/>
              <a:gd name="T1" fmla="*/ 182 h 298"/>
              <a:gd name="T2" fmla="*/ 117 w 298"/>
              <a:gd name="T3" fmla="*/ 46 h 298"/>
              <a:gd name="T4" fmla="*/ 46 w 298"/>
              <a:gd name="T5" fmla="*/ 117 h 298"/>
              <a:gd name="T6" fmla="*/ 181 w 298"/>
              <a:gd name="T7" fmla="*/ 253 h 298"/>
              <a:gd name="T8" fmla="*/ 252 w 298"/>
              <a:gd name="T9" fmla="*/ 182 h 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98" h="298">
                <a:moveTo>
                  <a:pt x="252" y="182"/>
                </a:moveTo>
                <a:cubicBezTo>
                  <a:pt x="207" y="136"/>
                  <a:pt x="162" y="91"/>
                  <a:pt x="117" y="46"/>
                </a:cubicBezTo>
                <a:cubicBezTo>
                  <a:pt x="71" y="0"/>
                  <a:pt x="0" y="71"/>
                  <a:pt x="46" y="117"/>
                </a:cubicBezTo>
                <a:cubicBezTo>
                  <a:pt x="91" y="162"/>
                  <a:pt x="136" y="207"/>
                  <a:pt x="181" y="253"/>
                </a:cubicBezTo>
                <a:cubicBezTo>
                  <a:pt x="227" y="298"/>
                  <a:pt x="298" y="227"/>
                  <a:pt x="252" y="182"/>
                </a:cubicBezTo>
                <a:close/>
              </a:path>
            </a:pathLst>
          </a:custGeom>
          <a:solidFill>
            <a:srgbClr val="43245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p>
            <a:endParaRPr lang="zh-CN" altLang="en-US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45" name="Freeform 12"/>
          <p:cNvSpPr/>
          <p:nvPr/>
        </p:nvSpPr>
        <p:spPr bwMode="auto">
          <a:xfrm>
            <a:off x="10551658" y="179929"/>
            <a:ext cx="276147" cy="276792"/>
          </a:xfrm>
          <a:custGeom>
            <a:avLst/>
            <a:gdLst>
              <a:gd name="T0" fmla="*/ 130 w 149"/>
              <a:gd name="T1" fmla="*/ 101 h 149"/>
              <a:gd name="T2" fmla="*/ 48 w 149"/>
              <a:gd name="T3" fmla="*/ 19 h 149"/>
              <a:gd name="T4" fmla="*/ 19 w 149"/>
              <a:gd name="T5" fmla="*/ 48 h 149"/>
              <a:gd name="T6" fmla="*/ 101 w 149"/>
              <a:gd name="T7" fmla="*/ 130 h 149"/>
              <a:gd name="T8" fmla="*/ 130 w 149"/>
              <a:gd name="T9" fmla="*/ 101 h 1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9" h="149">
                <a:moveTo>
                  <a:pt x="130" y="101"/>
                </a:moveTo>
                <a:cubicBezTo>
                  <a:pt x="103" y="74"/>
                  <a:pt x="75" y="46"/>
                  <a:pt x="48" y="19"/>
                </a:cubicBezTo>
                <a:cubicBezTo>
                  <a:pt x="29" y="0"/>
                  <a:pt x="0" y="29"/>
                  <a:pt x="19" y="48"/>
                </a:cubicBezTo>
                <a:cubicBezTo>
                  <a:pt x="46" y="76"/>
                  <a:pt x="74" y="103"/>
                  <a:pt x="101" y="130"/>
                </a:cubicBezTo>
                <a:cubicBezTo>
                  <a:pt x="120" y="149"/>
                  <a:pt x="149" y="120"/>
                  <a:pt x="130" y="101"/>
                </a:cubicBezTo>
                <a:close/>
              </a:path>
            </a:pathLst>
          </a:custGeom>
          <a:solidFill>
            <a:srgbClr val="5FA7A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p>
            <a:endParaRPr lang="zh-CN" altLang="en-US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46" name="Freeform 14"/>
          <p:cNvSpPr/>
          <p:nvPr/>
        </p:nvSpPr>
        <p:spPr bwMode="auto">
          <a:xfrm>
            <a:off x="11024137" y="164142"/>
            <a:ext cx="204484" cy="204484"/>
          </a:xfrm>
          <a:custGeom>
            <a:avLst/>
            <a:gdLst>
              <a:gd name="T0" fmla="*/ 178 w 194"/>
              <a:gd name="T1" fmla="*/ 152 h 194"/>
              <a:gd name="T2" fmla="*/ 43 w 194"/>
              <a:gd name="T3" fmla="*/ 16 h 194"/>
              <a:gd name="T4" fmla="*/ 17 w 194"/>
              <a:gd name="T5" fmla="*/ 42 h 194"/>
              <a:gd name="T6" fmla="*/ 152 w 194"/>
              <a:gd name="T7" fmla="*/ 177 h 194"/>
              <a:gd name="T8" fmla="*/ 178 w 194"/>
              <a:gd name="T9" fmla="*/ 152 h 1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4" h="194">
                <a:moveTo>
                  <a:pt x="178" y="152"/>
                </a:moveTo>
                <a:cubicBezTo>
                  <a:pt x="133" y="106"/>
                  <a:pt x="88" y="61"/>
                  <a:pt x="43" y="16"/>
                </a:cubicBezTo>
                <a:cubicBezTo>
                  <a:pt x="26" y="0"/>
                  <a:pt x="0" y="25"/>
                  <a:pt x="17" y="42"/>
                </a:cubicBezTo>
                <a:cubicBezTo>
                  <a:pt x="62" y="87"/>
                  <a:pt x="107" y="132"/>
                  <a:pt x="152" y="177"/>
                </a:cubicBezTo>
                <a:cubicBezTo>
                  <a:pt x="169" y="194"/>
                  <a:pt x="194" y="168"/>
                  <a:pt x="178" y="152"/>
                </a:cubicBezTo>
                <a:close/>
              </a:path>
            </a:pathLst>
          </a:custGeom>
          <a:solidFill>
            <a:srgbClr val="A8263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p>
            <a:endParaRPr lang="zh-CN" altLang="en-US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47" name="Freeform 22"/>
          <p:cNvSpPr/>
          <p:nvPr/>
        </p:nvSpPr>
        <p:spPr bwMode="auto">
          <a:xfrm>
            <a:off x="11389041" y="224399"/>
            <a:ext cx="177288" cy="137311"/>
          </a:xfrm>
          <a:custGeom>
            <a:avLst/>
            <a:gdLst>
              <a:gd name="T0" fmla="*/ 36 w 71"/>
              <a:gd name="T1" fmla="*/ 0 h 55"/>
              <a:gd name="T2" fmla="*/ 36 w 71"/>
              <a:gd name="T3" fmla="*/ 55 h 55"/>
              <a:gd name="T4" fmla="*/ 36 w 71"/>
              <a:gd name="T5" fmla="*/ 0 h 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71" h="55">
                <a:moveTo>
                  <a:pt x="36" y="0"/>
                </a:moveTo>
                <a:cubicBezTo>
                  <a:pt x="0" y="0"/>
                  <a:pt x="0" y="55"/>
                  <a:pt x="36" y="55"/>
                </a:cubicBezTo>
                <a:cubicBezTo>
                  <a:pt x="71" y="55"/>
                  <a:pt x="71" y="0"/>
                  <a:pt x="36" y="0"/>
                </a:cubicBezTo>
                <a:close/>
              </a:path>
            </a:pathLst>
          </a:custGeom>
          <a:solidFill>
            <a:srgbClr val="5FA7A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p>
            <a:endParaRPr lang="zh-CN" altLang="en-US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48" name="Freeform 23"/>
          <p:cNvSpPr/>
          <p:nvPr/>
        </p:nvSpPr>
        <p:spPr bwMode="auto">
          <a:xfrm>
            <a:off x="11833922" y="218147"/>
            <a:ext cx="177287" cy="134703"/>
          </a:xfrm>
          <a:custGeom>
            <a:avLst/>
            <a:gdLst>
              <a:gd name="T0" fmla="*/ 35 w 71"/>
              <a:gd name="T1" fmla="*/ 0 h 54"/>
              <a:gd name="T2" fmla="*/ 35 w 71"/>
              <a:gd name="T3" fmla="*/ 54 h 54"/>
              <a:gd name="T4" fmla="*/ 35 w 71"/>
              <a:gd name="T5" fmla="*/ 0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71" h="54">
                <a:moveTo>
                  <a:pt x="35" y="0"/>
                </a:moveTo>
                <a:cubicBezTo>
                  <a:pt x="0" y="0"/>
                  <a:pt x="0" y="54"/>
                  <a:pt x="35" y="54"/>
                </a:cubicBezTo>
                <a:cubicBezTo>
                  <a:pt x="70" y="54"/>
                  <a:pt x="71" y="0"/>
                  <a:pt x="35" y="0"/>
                </a:cubicBezTo>
                <a:close/>
              </a:path>
            </a:pathLst>
          </a:custGeom>
          <a:solidFill>
            <a:srgbClr val="ECBA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p>
            <a:endParaRPr lang="zh-CN" altLang="en-US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</p:spTree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MH_Entry_1"/>
          <p:cNvSpPr/>
          <p:nvPr>
            <p:custDataLst>
              <p:tags r:id="rId1"/>
            </p:custDataLst>
          </p:nvPr>
        </p:nvSpPr>
        <p:spPr>
          <a:xfrm>
            <a:off x="579916" y="84728"/>
            <a:ext cx="1713162" cy="4986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p>
            <a:pPr algn="ctr">
              <a:lnSpc>
                <a:spcPct val="110000"/>
              </a:lnSpc>
            </a:pPr>
            <a:r>
              <a:rPr lang="en-IN" altLang="en-US" spc="200" dirty="0" smtClean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jQuery</a:t>
            </a:r>
            <a:endParaRPr lang="en-IN" altLang="en-US" spc="200" dirty="0" smtClean="0">
              <a:solidFill>
                <a:schemeClr val="bg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5" name="Freeform 500"/>
          <p:cNvSpPr/>
          <p:nvPr/>
        </p:nvSpPr>
        <p:spPr bwMode="auto">
          <a:xfrm>
            <a:off x="152594" y="145991"/>
            <a:ext cx="427444" cy="422334"/>
          </a:xfrm>
          <a:prstGeom prst="roundRect">
            <a:avLst>
              <a:gd name="adj" fmla="val 50000"/>
            </a:avLst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/>
          <a:p>
            <a:endParaRPr lang="zh-CN" altLang="en-US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2447180" y="353580"/>
            <a:ext cx="7340021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7" name="Freeform 30"/>
          <p:cNvSpPr/>
          <p:nvPr/>
        </p:nvSpPr>
        <p:spPr bwMode="auto">
          <a:xfrm>
            <a:off x="10022899" y="145736"/>
            <a:ext cx="360025" cy="360025"/>
          </a:xfrm>
          <a:custGeom>
            <a:avLst/>
            <a:gdLst>
              <a:gd name="T0" fmla="*/ 252 w 298"/>
              <a:gd name="T1" fmla="*/ 182 h 298"/>
              <a:gd name="T2" fmla="*/ 117 w 298"/>
              <a:gd name="T3" fmla="*/ 46 h 298"/>
              <a:gd name="T4" fmla="*/ 46 w 298"/>
              <a:gd name="T5" fmla="*/ 117 h 298"/>
              <a:gd name="T6" fmla="*/ 181 w 298"/>
              <a:gd name="T7" fmla="*/ 253 h 298"/>
              <a:gd name="T8" fmla="*/ 252 w 298"/>
              <a:gd name="T9" fmla="*/ 182 h 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98" h="298">
                <a:moveTo>
                  <a:pt x="252" y="182"/>
                </a:moveTo>
                <a:cubicBezTo>
                  <a:pt x="207" y="136"/>
                  <a:pt x="162" y="91"/>
                  <a:pt x="117" y="46"/>
                </a:cubicBezTo>
                <a:cubicBezTo>
                  <a:pt x="71" y="0"/>
                  <a:pt x="0" y="71"/>
                  <a:pt x="46" y="117"/>
                </a:cubicBezTo>
                <a:cubicBezTo>
                  <a:pt x="91" y="162"/>
                  <a:pt x="136" y="207"/>
                  <a:pt x="181" y="253"/>
                </a:cubicBezTo>
                <a:cubicBezTo>
                  <a:pt x="227" y="298"/>
                  <a:pt x="298" y="227"/>
                  <a:pt x="252" y="182"/>
                </a:cubicBezTo>
                <a:close/>
              </a:path>
            </a:pathLst>
          </a:custGeom>
          <a:solidFill>
            <a:srgbClr val="43245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p>
            <a:endParaRPr lang="zh-CN" altLang="en-US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8" name="Freeform 12"/>
          <p:cNvSpPr/>
          <p:nvPr/>
        </p:nvSpPr>
        <p:spPr bwMode="auto">
          <a:xfrm>
            <a:off x="10551658" y="179929"/>
            <a:ext cx="276147" cy="276792"/>
          </a:xfrm>
          <a:custGeom>
            <a:avLst/>
            <a:gdLst>
              <a:gd name="T0" fmla="*/ 130 w 149"/>
              <a:gd name="T1" fmla="*/ 101 h 149"/>
              <a:gd name="T2" fmla="*/ 48 w 149"/>
              <a:gd name="T3" fmla="*/ 19 h 149"/>
              <a:gd name="T4" fmla="*/ 19 w 149"/>
              <a:gd name="T5" fmla="*/ 48 h 149"/>
              <a:gd name="T6" fmla="*/ 101 w 149"/>
              <a:gd name="T7" fmla="*/ 130 h 149"/>
              <a:gd name="T8" fmla="*/ 130 w 149"/>
              <a:gd name="T9" fmla="*/ 101 h 1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9" h="149">
                <a:moveTo>
                  <a:pt x="130" y="101"/>
                </a:moveTo>
                <a:cubicBezTo>
                  <a:pt x="103" y="74"/>
                  <a:pt x="75" y="46"/>
                  <a:pt x="48" y="19"/>
                </a:cubicBezTo>
                <a:cubicBezTo>
                  <a:pt x="29" y="0"/>
                  <a:pt x="0" y="29"/>
                  <a:pt x="19" y="48"/>
                </a:cubicBezTo>
                <a:cubicBezTo>
                  <a:pt x="46" y="76"/>
                  <a:pt x="74" y="103"/>
                  <a:pt x="101" y="130"/>
                </a:cubicBezTo>
                <a:cubicBezTo>
                  <a:pt x="120" y="149"/>
                  <a:pt x="149" y="120"/>
                  <a:pt x="130" y="101"/>
                </a:cubicBezTo>
                <a:close/>
              </a:path>
            </a:pathLst>
          </a:custGeom>
          <a:solidFill>
            <a:srgbClr val="5FA7A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p>
            <a:endParaRPr lang="zh-CN" altLang="en-US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9" name="Freeform 14"/>
          <p:cNvSpPr/>
          <p:nvPr/>
        </p:nvSpPr>
        <p:spPr bwMode="auto">
          <a:xfrm>
            <a:off x="11024137" y="164142"/>
            <a:ext cx="204484" cy="204484"/>
          </a:xfrm>
          <a:custGeom>
            <a:avLst/>
            <a:gdLst>
              <a:gd name="T0" fmla="*/ 178 w 194"/>
              <a:gd name="T1" fmla="*/ 152 h 194"/>
              <a:gd name="T2" fmla="*/ 43 w 194"/>
              <a:gd name="T3" fmla="*/ 16 h 194"/>
              <a:gd name="T4" fmla="*/ 17 w 194"/>
              <a:gd name="T5" fmla="*/ 42 h 194"/>
              <a:gd name="T6" fmla="*/ 152 w 194"/>
              <a:gd name="T7" fmla="*/ 177 h 194"/>
              <a:gd name="T8" fmla="*/ 178 w 194"/>
              <a:gd name="T9" fmla="*/ 152 h 1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4" h="194">
                <a:moveTo>
                  <a:pt x="178" y="152"/>
                </a:moveTo>
                <a:cubicBezTo>
                  <a:pt x="133" y="106"/>
                  <a:pt x="88" y="61"/>
                  <a:pt x="43" y="16"/>
                </a:cubicBezTo>
                <a:cubicBezTo>
                  <a:pt x="26" y="0"/>
                  <a:pt x="0" y="25"/>
                  <a:pt x="17" y="42"/>
                </a:cubicBezTo>
                <a:cubicBezTo>
                  <a:pt x="62" y="87"/>
                  <a:pt x="107" y="132"/>
                  <a:pt x="152" y="177"/>
                </a:cubicBezTo>
                <a:cubicBezTo>
                  <a:pt x="169" y="194"/>
                  <a:pt x="194" y="168"/>
                  <a:pt x="178" y="152"/>
                </a:cubicBezTo>
                <a:close/>
              </a:path>
            </a:pathLst>
          </a:custGeom>
          <a:solidFill>
            <a:srgbClr val="A8263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p>
            <a:endParaRPr lang="zh-CN" altLang="en-US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0" name="Freeform 22"/>
          <p:cNvSpPr/>
          <p:nvPr/>
        </p:nvSpPr>
        <p:spPr bwMode="auto">
          <a:xfrm>
            <a:off x="11389041" y="224399"/>
            <a:ext cx="177288" cy="137311"/>
          </a:xfrm>
          <a:custGeom>
            <a:avLst/>
            <a:gdLst>
              <a:gd name="T0" fmla="*/ 36 w 71"/>
              <a:gd name="T1" fmla="*/ 0 h 55"/>
              <a:gd name="T2" fmla="*/ 36 w 71"/>
              <a:gd name="T3" fmla="*/ 55 h 55"/>
              <a:gd name="T4" fmla="*/ 36 w 71"/>
              <a:gd name="T5" fmla="*/ 0 h 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71" h="55">
                <a:moveTo>
                  <a:pt x="36" y="0"/>
                </a:moveTo>
                <a:cubicBezTo>
                  <a:pt x="0" y="0"/>
                  <a:pt x="0" y="55"/>
                  <a:pt x="36" y="55"/>
                </a:cubicBezTo>
                <a:cubicBezTo>
                  <a:pt x="71" y="55"/>
                  <a:pt x="71" y="0"/>
                  <a:pt x="36" y="0"/>
                </a:cubicBezTo>
                <a:close/>
              </a:path>
            </a:pathLst>
          </a:custGeom>
          <a:solidFill>
            <a:srgbClr val="5FA7A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p>
            <a:endParaRPr lang="zh-CN" altLang="en-US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1" name="Freeform 23"/>
          <p:cNvSpPr/>
          <p:nvPr/>
        </p:nvSpPr>
        <p:spPr bwMode="auto">
          <a:xfrm>
            <a:off x="11833922" y="218147"/>
            <a:ext cx="177287" cy="134703"/>
          </a:xfrm>
          <a:custGeom>
            <a:avLst/>
            <a:gdLst>
              <a:gd name="T0" fmla="*/ 35 w 71"/>
              <a:gd name="T1" fmla="*/ 0 h 54"/>
              <a:gd name="T2" fmla="*/ 35 w 71"/>
              <a:gd name="T3" fmla="*/ 54 h 54"/>
              <a:gd name="T4" fmla="*/ 35 w 71"/>
              <a:gd name="T5" fmla="*/ 0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71" h="54">
                <a:moveTo>
                  <a:pt x="35" y="0"/>
                </a:moveTo>
                <a:cubicBezTo>
                  <a:pt x="0" y="0"/>
                  <a:pt x="0" y="54"/>
                  <a:pt x="35" y="54"/>
                </a:cubicBezTo>
                <a:cubicBezTo>
                  <a:pt x="70" y="54"/>
                  <a:pt x="71" y="0"/>
                  <a:pt x="35" y="0"/>
                </a:cubicBezTo>
                <a:close/>
              </a:path>
            </a:pathLst>
          </a:custGeom>
          <a:solidFill>
            <a:srgbClr val="ECBA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p>
            <a:endParaRPr lang="zh-CN" altLang="en-US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49" name="What J Query does?"/>
          <p:cNvSpPr txBox="1"/>
          <p:nvPr/>
        </p:nvSpPr>
        <p:spPr>
          <a:xfrm>
            <a:off x="441325" y="353695"/>
            <a:ext cx="11308715" cy="150876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Autofit/>
            <a:scene3d>
              <a:camera prst="orthographicFront"/>
              <a:lightRig rig="threePt" dir="t"/>
            </a:scene3d>
          </a:bodyPr>
          <a:lstStyle>
            <a:lvl1pPr>
              <a:defRPr>
                <a:solidFill>
                  <a:schemeClr val="accent1">
                    <a:satOff val="23585"/>
                    <a:lumOff val="-31311"/>
                  </a:schemeClr>
                </a:solidFill>
              </a:defRPr>
            </a:lvl1pPr>
          </a:lstStyle>
          <a:p>
            <a:pPr algn="ctr"/>
            <a:r>
              <a:rPr lang="en-IN" sz="72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jQuery</a:t>
            </a:r>
            <a:endParaRPr lang="en-IN" sz="72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1555115" y="1862455"/>
            <a:ext cx="9146540" cy="48310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indent="0" algn="just">
              <a:buSzTx/>
              <a:buNone/>
              <a:defRPr i="0">
                <a:solidFill>
                  <a:schemeClr val="accent3">
                    <a:hueOff val="-301785"/>
                    <a:satOff val="-13470"/>
                    <a:lumOff val="-10605"/>
                  </a:schemeClr>
                </a:solidFill>
              </a:defRPr>
            </a:pPr>
            <a:r>
              <a:rPr sz="2800">
                <a:solidFill>
                  <a:schemeClr val="bg1"/>
                </a:solidFill>
                <a:latin typeface="Lucida Fax" panose="02060602050505020204" charset="0"/>
                <a:cs typeface="Lucida Fax" panose="02060602050505020204" charset="0"/>
                <a:sym typeface="+mn-ea"/>
              </a:rPr>
              <a:t>Well, J Query is a  Javascript framework that means it sits on top of javascript and its main purpose is to make things that are a little bit complicated on Javascript a lot simpler. And essentially it gives us a lot more power with a lot less code which makes writing interactive powerful websites a lot easier.</a:t>
            </a:r>
            <a:endParaRPr sz="2800">
              <a:solidFill>
                <a:schemeClr val="bg1"/>
              </a:solidFill>
              <a:latin typeface="Lucida Fax" panose="02060602050505020204" charset="0"/>
              <a:cs typeface="Lucida Fax" panose="02060602050505020204" charset="0"/>
              <a:sym typeface="+mn-ea"/>
            </a:endParaRPr>
          </a:p>
          <a:p>
            <a:pPr marL="0" indent="0" algn="just">
              <a:buSzTx/>
              <a:buNone/>
              <a:defRPr i="0">
                <a:solidFill>
                  <a:schemeClr val="accent3">
                    <a:hueOff val="-301785"/>
                    <a:satOff val="-13470"/>
                    <a:lumOff val="-10605"/>
                  </a:schemeClr>
                </a:solidFill>
              </a:defRPr>
            </a:pPr>
            <a:endParaRPr sz="2800">
              <a:solidFill>
                <a:schemeClr val="bg1"/>
              </a:solidFill>
              <a:latin typeface="Lucida Fax" panose="02060602050505020204" charset="0"/>
              <a:cs typeface="Lucida Fax" panose="02060602050505020204" charset="0"/>
              <a:sym typeface="+mn-ea"/>
            </a:endParaRPr>
          </a:p>
          <a:p>
            <a:pPr marL="0" indent="0" algn="just">
              <a:buSzTx/>
              <a:buNone/>
              <a:defRPr i="0">
                <a:solidFill>
                  <a:schemeClr val="accent3">
                    <a:hueOff val="-301785"/>
                    <a:satOff val="-13470"/>
                    <a:lumOff val="-10605"/>
                  </a:schemeClr>
                </a:solidFill>
              </a:defRPr>
            </a:pPr>
            <a:r>
              <a:rPr sz="2800">
                <a:solidFill>
                  <a:schemeClr val="bg1"/>
                </a:solidFill>
                <a:latin typeface="Lucida Fax" panose="02060602050505020204" charset="0"/>
                <a:cs typeface="Lucida Fax" panose="02060602050505020204" charset="0"/>
                <a:sym typeface="+mn-ea"/>
              </a:rPr>
              <a:t>It also has a bunch of plugins which allow you to do really cool stuff easily.</a:t>
            </a:r>
            <a:endParaRPr sz="2800">
              <a:solidFill>
                <a:schemeClr val="bg1"/>
              </a:solidFill>
              <a:latin typeface="Lucida Fax" panose="02060602050505020204" charset="0"/>
              <a:cs typeface="Lucida Fax" panose="02060602050505020204" charset="0"/>
              <a:sym typeface="+mn-ea"/>
            </a:endParaRPr>
          </a:p>
          <a:p>
            <a:pPr algn="just"/>
            <a:endParaRPr lang="en-US" sz="2800">
              <a:solidFill>
                <a:schemeClr val="bg1"/>
              </a:solidFill>
              <a:latin typeface="Lucida Fax" panose="02060602050505020204" charset="0"/>
              <a:cs typeface="Lucida Fax" panose="02060602050505020204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椭圆 3"/>
          <p:cNvSpPr/>
          <p:nvPr/>
        </p:nvSpPr>
        <p:spPr>
          <a:xfrm>
            <a:off x="8351838" y="4391025"/>
            <a:ext cx="841375" cy="841375"/>
          </a:xfrm>
          <a:prstGeom prst="ellipse">
            <a:avLst/>
          </a:prstGeom>
          <a:solidFill>
            <a:srgbClr val="6A3C7C"/>
          </a:solidFill>
          <a:ln w="28575">
            <a:solidFill>
              <a:schemeClr val="bg1"/>
            </a:solidFill>
          </a:ln>
          <a:effectLst>
            <a:outerShdw blurRad="152400" dist="63500" dir="8100000" algn="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19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n-lt"/>
              <a:ea typeface="+mn-ea"/>
              <a:cs typeface="Calibri" panose="020F0502020204030204" pitchFamily="34" charset="0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8923338" y="3920808"/>
            <a:ext cx="517525" cy="517525"/>
          </a:xfrm>
          <a:prstGeom prst="ellipse">
            <a:avLst/>
          </a:prstGeom>
          <a:solidFill>
            <a:srgbClr val="FFBF53"/>
          </a:solidFill>
          <a:ln w="28575">
            <a:solidFill>
              <a:schemeClr val="bg1"/>
            </a:solidFill>
          </a:ln>
          <a:effectLst>
            <a:outerShdw blurRad="152400" dist="63500" dir="8100000" algn="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19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n-lt"/>
              <a:ea typeface="+mn-ea"/>
              <a:cs typeface="Calibri" panose="020F0502020204030204" pitchFamily="34" charset="0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8178800" y="3921125"/>
            <a:ext cx="346075" cy="346075"/>
          </a:xfrm>
          <a:prstGeom prst="ellipse">
            <a:avLst/>
          </a:prstGeom>
          <a:solidFill>
            <a:srgbClr val="F07474"/>
          </a:solidFill>
          <a:ln w="28575">
            <a:solidFill>
              <a:schemeClr val="bg1"/>
            </a:solidFill>
          </a:ln>
          <a:effectLst>
            <a:outerShdw blurRad="152400" dist="63500" dir="8100000" algn="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19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n-lt"/>
              <a:ea typeface="+mn-ea"/>
              <a:cs typeface="Calibri" panose="020F0502020204030204" pitchFamily="34" charset="0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4119563" y="1483995"/>
            <a:ext cx="3748088" cy="3748088"/>
          </a:xfrm>
          <a:prstGeom prst="ellipse">
            <a:avLst/>
          </a:prstGeom>
          <a:solidFill>
            <a:srgbClr val="FFBF53"/>
          </a:solidFill>
          <a:ln w="28575">
            <a:solidFill>
              <a:schemeClr val="bg1"/>
            </a:solidFill>
          </a:ln>
          <a:effectLst>
            <a:outerShdw blurRad="152400" dist="63500" dir="8100000" algn="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19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n-lt"/>
              <a:ea typeface="+mn-ea"/>
              <a:cs typeface="Calibri" panose="020F0502020204030204" pitchFamily="34" charset="0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7480300" y="4310063"/>
            <a:ext cx="601663" cy="603250"/>
          </a:xfrm>
          <a:prstGeom prst="ellipse">
            <a:avLst/>
          </a:prstGeom>
          <a:solidFill>
            <a:srgbClr val="02B3C5"/>
          </a:solidFill>
          <a:ln w="28575">
            <a:solidFill>
              <a:schemeClr val="bg1"/>
            </a:solidFill>
          </a:ln>
          <a:effectLst>
            <a:outerShdw blurRad="152400" dist="63500" dir="8100000" algn="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19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n-lt"/>
              <a:ea typeface="+mn-ea"/>
              <a:cs typeface="Calibri" panose="020F0502020204030204" pitchFamily="34" charset="0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3606800" y="1685925"/>
            <a:ext cx="528638" cy="528638"/>
          </a:xfrm>
          <a:prstGeom prst="ellipse">
            <a:avLst/>
          </a:prstGeom>
          <a:solidFill>
            <a:srgbClr val="F07474"/>
          </a:solidFill>
          <a:ln w="28575">
            <a:solidFill>
              <a:schemeClr val="bg1"/>
            </a:solidFill>
          </a:ln>
          <a:effectLst>
            <a:outerShdw blurRad="152400" dist="63500" dir="8100000" algn="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19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n-lt"/>
              <a:ea typeface="+mn-ea"/>
              <a:cs typeface="Calibri" panose="020F0502020204030204" pitchFamily="34" charset="0"/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3871913" y="2357438"/>
            <a:ext cx="247650" cy="249238"/>
          </a:xfrm>
          <a:prstGeom prst="ellipse">
            <a:avLst/>
          </a:prstGeom>
          <a:solidFill>
            <a:srgbClr val="02B3C5"/>
          </a:solidFill>
          <a:ln w="28575">
            <a:solidFill>
              <a:schemeClr val="bg1"/>
            </a:solidFill>
          </a:ln>
          <a:effectLst>
            <a:outerShdw blurRad="152400" dist="63500" dir="8100000" algn="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19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n-lt"/>
              <a:ea typeface="+mn-ea"/>
              <a:cs typeface="Calibri" panose="020F0502020204030204" pitchFamily="34" charset="0"/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3381375" y="2170113"/>
            <a:ext cx="187325" cy="187325"/>
          </a:xfrm>
          <a:prstGeom prst="ellipse">
            <a:avLst/>
          </a:prstGeom>
          <a:solidFill>
            <a:srgbClr val="6A3C7C"/>
          </a:solidFill>
          <a:ln w="28575">
            <a:solidFill>
              <a:schemeClr val="bg1"/>
            </a:solidFill>
          </a:ln>
          <a:effectLst>
            <a:outerShdw blurRad="152400" dist="63500" dir="8100000" algn="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19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n-lt"/>
              <a:ea typeface="+mn-ea"/>
              <a:cs typeface="Calibri" panose="020F0502020204030204" pitchFamily="34" charset="0"/>
            </a:endParaRPr>
          </a:p>
        </p:txBody>
      </p:sp>
      <p:sp>
        <p:nvSpPr>
          <p:cNvPr id="9225" name="文本框 15"/>
          <p:cNvSpPr txBox="1"/>
          <p:nvPr/>
        </p:nvSpPr>
        <p:spPr>
          <a:xfrm>
            <a:off x="4742180" y="2758758"/>
            <a:ext cx="2503488" cy="119888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algn="ctr"/>
            <a:r>
              <a:rPr lang="en-US" sz="7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SimSun" panose="02010600030101010101" pitchFamily="2" charset="-122"/>
                <a:cs typeface="Calibri" panose="020F0502020204030204" pitchFamily="34" charset="0"/>
              </a:rPr>
              <a:t>AIM</a:t>
            </a:r>
            <a:endParaRPr lang="en-US" sz="7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SimSun" panose="02010600030101010101" pitchFamily="2" charset="-122"/>
              <a:cs typeface="Calibri" panose="020F0502020204030204" pitchFamily="34" charset="0"/>
            </a:endParaRPr>
          </a:p>
        </p:txBody>
      </p:sp>
      <p:sp>
        <p:nvSpPr>
          <p:cNvPr id="2" name="MH_Entry_1"/>
          <p:cNvSpPr/>
          <p:nvPr>
            <p:custDataLst>
              <p:tags r:id="rId1"/>
            </p:custDataLst>
          </p:nvPr>
        </p:nvSpPr>
        <p:spPr>
          <a:xfrm>
            <a:off x="579916" y="84728"/>
            <a:ext cx="1713162" cy="4986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 fontScale="60000"/>
          </a:bodyPr>
          <a:p>
            <a:pPr algn="ctr">
              <a:lnSpc>
                <a:spcPct val="110000"/>
              </a:lnSpc>
            </a:pPr>
            <a:r>
              <a:rPr lang="en-US" altLang="zh-CN" spc="200" dirty="0" smtClean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AIM OF PROJECT</a:t>
            </a:r>
            <a:endParaRPr lang="en-US" altLang="zh-CN" spc="200" dirty="0" smtClean="0">
              <a:solidFill>
                <a:schemeClr val="bg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3" name="Freeform 500"/>
          <p:cNvSpPr/>
          <p:nvPr/>
        </p:nvSpPr>
        <p:spPr bwMode="auto">
          <a:xfrm>
            <a:off x="124654" y="126306"/>
            <a:ext cx="427444" cy="422334"/>
          </a:xfrm>
          <a:prstGeom prst="roundRect">
            <a:avLst>
              <a:gd name="adj" fmla="val 50000"/>
            </a:avLst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/>
          <a:p>
            <a:endParaRPr lang="zh-CN" altLang="en-US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8" name="MH_Entry_1"/>
          <p:cNvSpPr/>
          <p:nvPr>
            <p:custDataLst>
              <p:tags r:id="rId2"/>
            </p:custDataLst>
          </p:nvPr>
        </p:nvSpPr>
        <p:spPr>
          <a:xfrm>
            <a:off x="113178" y="108817"/>
            <a:ext cx="485003" cy="498614"/>
          </a:xfrm>
          <a:prstGeom prst="roundRect">
            <a:avLst>
              <a:gd name="adj" fmla="val 27889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 fontScale="77500" lnSpcReduction="20000"/>
          </a:bodyPr>
          <a:p>
            <a:pPr algn="ctr">
              <a:lnSpc>
                <a:spcPct val="110000"/>
              </a:lnSpc>
            </a:pPr>
            <a:endParaRPr lang="en-US" altLang="zh-CN" sz="2800" spc="200" dirty="0">
              <a:solidFill>
                <a:schemeClr val="tx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cxnSp>
        <p:nvCxnSpPr>
          <p:cNvPr id="9" name="直接连接符 7"/>
          <p:cNvCxnSpPr/>
          <p:nvPr/>
        </p:nvCxnSpPr>
        <p:spPr>
          <a:xfrm>
            <a:off x="2447180" y="353580"/>
            <a:ext cx="7340021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7" name="Freeform 30"/>
          <p:cNvSpPr/>
          <p:nvPr/>
        </p:nvSpPr>
        <p:spPr bwMode="auto">
          <a:xfrm>
            <a:off x="10022899" y="145736"/>
            <a:ext cx="360025" cy="360025"/>
          </a:xfrm>
          <a:custGeom>
            <a:avLst/>
            <a:gdLst>
              <a:gd name="T0" fmla="*/ 252 w 298"/>
              <a:gd name="T1" fmla="*/ 182 h 298"/>
              <a:gd name="T2" fmla="*/ 117 w 298"/>
              <a:gd name="T3" fmla="*/ 46 h 298"/>
              <a:gd name="T4" fmla="*/ 46 w 298"/>
              <a:gd name="T5" fmla="*/ 117 h 298"/>
              <a:gd name="T6" fmla="*/ 181 w 298"/>
              <a:gd name="T7" fmla="*/ 253 h 298"/>
              <a:gd name="T8" fmla="*/ 252 w 298"/>
              <a:gd name="T9" fmla="*/ 182 h 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98" h="298">
                <a:moveTo>
                  <a:pt x="252" y="182"/>
                </a:moveTo>
                <a:cubicBezTo>
                  <a:pt x="207" y="136"/>
                  <a:pt x="162" y="91"/>
                  <a:pt x="117" y="46"/>
                </a:cubicBezTo>
                <a:cubicBezTo>
                  <a:pt x="71" y="0"/>
                  <a:pt x="0" y="71"/>
                  <a:pt x="46" y="117"/>
                </a:cubicBezTo>
                <a:cubicBezTo>
                  <a:pt x="91" y="162"/>
                  <a:pt x="136" y="207"/>
                  <a:pt x="181" y="253"/>
                </a:cubicBezTo>
                <a:cubicBezTo>
                  <a:pt x="227" y="298"/>
                  <a:pt x="298" y="227"/>
                  <a:pt x="252" y="182"/>
                </a:cubicBezTo>
                <a:close/>
              </a:path>
            </a:pathLst>
          </a:custGeom>
          <a:solidFill>
            <a:srgbClr val="43245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p>
            <a:endParaRPr lang="zh-CN" altLang="en-US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8" name="Freeform 12"/>
          <p:cNvSpPr/>
          <p:nvPr/>
        </p:nvSpPr>
        <p:spPr bwMode="auto">
          <a:xfrm>
            <a:off x="10551658" y="179929"/>
            <a:ext cx="276147" cy="276792"/>
          </a:xfrm>
          <a:custGeom>
            <a:avLst/>
            <a:gdLst>
              <a:gd name="T0" fmla="*/ 130 w 149"/>
              <a:gd name="T1" fmla="*/ 101 h 149"/>
              <a:gd name="T2" fmla="*/ 48 w 149"/>
              <a:gd name="T3" fmla="*/ 19 h 149"/>
              <a:gd name="T4" fmla="*/ 19 w 149"/>
              <a:gd name="T5" fmla="*/ 48 h 149"/>
              <a:gd name="T6" fmla="*/ 101 w 149"/>
              <a:gd name="T7" fmla="*/ 130 h 149"/>
              <a:gd name="T8" fmla="*/ 130 w 149"/>
              <a:gd name="T9" fmla="*/ 101 h 1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9" h="149">
                <a:moveTo>
                  <a:pt x="130" y="101"/>
                </a:moveTo>
                <a:cubicBezTo>
                  <a:pt x="103" y="74"/>
                  <a:pt x="75" y="46"/>
                  <a:pt x="48" y="19"/>
                </a:cubicBezTo>
                <a:cubicBezTo>
                  <a:pt x="29" y="0"/>
                  <a:pt x="0" y="29"/>
                  <a:pt x="19" y="48"/>
                </a:cubicBezTo>
                <a:cubicBezTo>
                  <a:pt x="46" y="76"/>
                  <a:pt x="74" y="103"/>
                  <a:pt x="101" y="130"/>
                </a:cubicBezTo>
                <a:cubicBezTo>
                  <a:pt x="120" y="149"/>
                  <a:pt x="149" y="120"/>
                  <a:pt x="130" y="101"/>
                </a:cubicBezTo>
                <a:close/>
              </a:path>
            </a:pathLst>
          </a:custGeom>
          <a:solidFill>
            <a:srgbClr val="5FA7A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p>
            <a:endParaRPr lang="zh-CN" altLang="en-US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9" name="Freeform 14"/>
          <p:cNvSpPr/>
          <p:nvPr/>
        </p:nvSpPr>
        <p:spPr bwMode="auto">
          <a:xfrm>
            <a:off x="11024137" y="164142"/>
            <a:ext cx="204484" cy="204484"/>
          </a:xfrm>
          <a:custGeom>
            <a:avLst/>
            <a:gdLst>
              <a:gd name="T0" fmla="*/ 178 w 194"/>
              <a:gd name="T1" fmla="*/ 152 h 194"/>
              <a:gd name="T2" fmla="*/ 43 w 194"/>
              <a:gd name="T3" fmla="*/ 16 h 194"/>
              <a:gd name="T4" fmla="*/ 17 w 194"/>
              <a:gd name="T5" fmla="*/ 42 h 194"/>
              <a:gd name="T6" fmla="*/ 152 w 194"/>
              <a:gd name="T7" fmla="*/ 177 h 194"/>
              <a:gd name="T8" fmla="*/ 178 w 194"/>
              <a:gd name="T9" fmla="*/ 152 h 1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4" h="194">
                <a:moveTo>
                  <a:pt x="178" y="152"/>
                </a:moveTo>
                <a:cubicBezTo>
                  <a:pt x="133" y="106"/>
                  <a:pt x="88" y="61"/>
                  <a:pt x="43" y="16"/>
                </a:cubicBezTo>
                <a:cubicBezTo>
                  <a:pt x="26" y="0"/>
                  <a:pt x="0" y="25"/>
                  <a:pt x="17" y="42"/>
                </a:cubicBezTo>
                <a:cubicBezTo>
                  <a:pt x="62" y="87"/>
                  <a:pt x="107" y="132"/>
                  <a:pt x="152" y="177"/>
                </a:cubicBezTo>
                <a:cubicBezTo>
                  <a:pt x="169" y="194"/>
                  <a:pt x="194" y="168"/>
                  <a:pt x="178" y="152"/>
                </a:cubicBezTo>
                <a:close/>
              </a:path>
            </a:pathLst>
          </a:custGeom>
          <a:solidFill>
            <a:srgbClr val="A8263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p>
            <a:endParaRPr lang="zh-CN" altLang="en-US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0" name="Freeform 22"/>
          <p:cNvSpPr/>
          <p:nvPr/>
        </p:nvSpPr>
        <p:spPr bwMode="auto">
          <a:xfrm>
            <a:off x="11389041" y="224399"/>
            <a:ext cx="177288" cy="137311"/>
          </a:xfrm>
          <a:custGeom>
            <a:avLst/>
            <a:gdLst>
              <a:gd name="T0" fmla="*/ 36 w 71"/>
              <a:gd name="T1" fmla="*/ 0 h 55"/>
              <a:gd name="T2" fmla="*/ 36 w 71"/>
              <a:gd name="T3" fmla="*/ 55 h 55"/>
              <a:gd name="T4" fmla="*/ 36 w 71"/>
              <a:gd name="T5" fmla="*/ 0 h 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71" h="55">
                <a:moveTo>
                  <a:pt x="36" y="0"/>
                </a:moveTo>
                <a:cubicBezTo>
                  <a:pt x="0" y="0"/>
                  <a:pt x="0" y="55"/>
                  <a:pt x="36" y="55"/>
                </a:cubicBezTo>
                <a:cubicBezTo>
                  <a:pt x="71" y="55"/>
                  <a:pt x="71" y="0"/>
                  <a:pt x="36" y="0"/>
                </a:cubicBezTo>
                <a:close/>
              </a:path>
            </a:pathLst>
          </a:custGeom>
          <a:solidFill>
            <a:srgbClr val="5FA7A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p>
            <a:endParaRPr lang="zh-CN" altLang="en-US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1" name="Freeform 23"/>
          <p:cNvSpPr/>
          <p:nvPr/>
        </p:nvSpPr>
        <p:spPr bwMode="auto">
          <a:xfrm>
            <a:off x="11833922" y="218147"/>
            <a:ext cx="177287" cy="134703"/>
          </a:xfrm>
          <a:custGeom>
            <a:avLst/>
            <a:gdLst>
              <a:gd name="T0" fmla="*/ 35 w 71"/>
              <a:gd name="T1" fmla="*/ 0 h 54"/>
              <a:gd name="T2" fmla="*/ 35 w 71"/>
              <a:gd name="T3" fmla="*/ 54 h 54"/>
              <a:gd name="T4" fmla="*/ 35 w 71"/>
              <a:gd name="T5" fmla="*/ 0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71" h="54">
                <a:moveTo>
                  <a:pt x="35" y="0"/>
                </a:moveTo>
                <a:cubicBezTo>
                  <a:pt x="0" y="0"/>
                  <a:pt x="0" y="54"/>
                  <a:pt x="35" y="54"/>
                </a:cubicBezTo>
                <a:cubicBezTo>
                  <a:pt x="70" y="54"/>
                  <a:pt x="71" y="0"/>
                  <a:pt x="35" y="0"/>
                </a:cubicBezTo>
                <a:close/>
              </a:path>
            </a:pathLst>
          </a:custGeom>
          <a:solidFill>
            <a:srgbClr val="ECBA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p>
            <a:endParaRPr lang="zh-CN" altLang="en-US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</p:spTree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713105" y="1252855"/>
            <a:ext cx="10852785" cy="4457065"/>
          </a:xfrm>
        </p:spPr>
        <p:txBody>
          <a:bodyPr/>
          <a:p>
            <a:pPr marL="0" indent="0" algn="ctr">
              <a:buNone/>
            </a:pPr>
            <a:r>
              <a:rPr lang="en-US" sz="4000">
                <a:solidFill>
                  <a:schemeClr val="bg1"/>
                </a:solidFill>
              </a:rPr>
              <a:t>&lt;/CODEPLAYER&gt; is designed in such way that user can code and can see the live output of their code.</a:t>
            </a:r>
            <a:endParaRPr lang="en-US" sz="4000">
              <a:solidFill>
                <a:schemeClr val="bg1"/>
              </a:solidFill>
            </a:endParaRPr>
          </a:p>
        </p:txBody>
      </p:sp>
      <p:sp>
        <p:nvSpPr>
          <p:cNvPr id="4" name="MH_Entry_1"/>
          <p:cNvSpPr/>
          <p:nvPr>
            <p:custDataLst>
              <p:tags r:id="rId1"/>
            </p:custDataLst>
          </p:nvPr>
        </p:nvSpPr>
        <p:spPr>
          <a:xfrm>
            <a:off x="579916" y="84728"/>
            <a:ext cx="1713162" cy="4986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 fontScale="60000"/>
          </a:bodyPr>
          <a:p>
            <a:pPr algn="ctr">
              <a:lnSpc>
                <a:spcPct val="110000"/>
              </a:lnSpc>
            </a:pPr>
            <a:r>
              <a:rPr lang="en-US" altLang="zh-CN" spc="200" dirty="0" smtClean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AIM OF PROJECT</a:t>
            </a:r>
            <a:endParaRPr lang="en-US" altLang="zh-CN" spc="200" dirty="0" smtClean="0">
              <a:solidFill>
                <a:schemeClr val="bg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5" name="Freeform 500"/>
          <p:cNvSpPr/>
          <p:nvPr/>
        </p:nvSpPr>
        <p:spPr bwMode="auto">
          <a:xfrm>
            <a:off x="124654" y="126306"/>
            <a:ext cx="427444" cy="422334"/>
          </a:xfrm>
          <a:prstGeom prst="roundRect">
            <a:avLst>
              <a:gd name="adj" fmla="val 50000"/>
            </a:avLst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/>
          <a:p>
            <a:endParaRPr lang="zh-CN" altLang="en-US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8" name="MH_Entry_1"/>
          <p:cNvSpPr/>
          <p:nvPr>
            <p:custDataLst>
              <p:tags r:id="rId2"/>
            </p:custDataLst>
          </p:nvPr>
        </p:nvSpPr>
        <p:spPr>
          <a:xfrm>
            <a:off x="113178" y="108817"/>
            <a:ext cx="485003" cy="498614"/>
          </a:xfrm>
          <a:prstGeom prst="roundRect">
            <a:avLst>
              <a:gd name="adj" fmla="val 27889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 fontScale="77500" lnSpcReduction="20000"/>
          </a:bodyPr>
          <a:p>
            <a:pPr algn="ctr">
              <a:lnSpc>
                <a:spcPct val="110000"/>
              </a:lnSpc>
            </a:pPr>
            <a:endParaRPr lang="en-US" altLang="zh-CN" sz="2800" spc="200" dirty="0">
              <a:solidFill>
                <a:schemeClr val="tx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cxnSp>
        <p:nvCxnSpPr>
          <p:cNvPr id="9" name="直接连接符 7"/>
          <p:cNvCxnSpPr/>
          <p:nvPr/>
        </p:nvCxnSpPr>
        <p:spPr>
          <a:xfrm>
            <a:off x="2447180" y="353580"/>
            <a:ext cx="7340021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7" name="Freeform 30"/>
          <p:cNvSpPr/>
          <p:nvPr/>
        </p:nvSpPr>
        <p:spPr bwMode="auto">
          <a:xfrm>
            <a:off x="10022899" y="145736"/>
            <a:ext cx="360025" cy="360025"/>
          </a:xfrm>
          <a:custGeom>
            <a:avLst/>
            <a:gdLst>
              <a:gd name="T0" fmla="*/ 252 w 298"/>
              <a:gd name="T1" fmla="*/ 182 h 298"/>
              <a:gd name="T2" fmla="*/ 117 w 298"/>
              <a:gd name="T3" fmla="*/ 46 h 298"/>
              <a:gd name="T4" fmla="*/ 46 w 298"/>
              <a:gd name="T5" fmla="*/ 117 h 298"/>
              <a:gd name="T6" fmla="*/ 181 w 298"/>
              <a:gd name="T7" fmla="*/ 253 h 298"/>
              <a:gd name="T8" fmla="*/ 252 w 298"/>
              <a:gd name="T9" fmla="*/ 182 h 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98" h="298">
                <a:moveTo>
                  <a:pt x="252" y="182"/>
                </a:moveTo>
                <a:cubicBezTo>
                  <a:pt x="207" y="136"/>
                  <a:pt x="162" y="91"/>
                  <a:pt x="117" y="46"/>
                </a:cubicBezTo>
                <a:cubicBezTo>
                  <a:pt x="71" y="0"/>
                  <a:pt x="0" y="71"/>
                  <a:pt x="46" y="117"/>
                </a:cubicBezTo>
                <a:cubicBezTo>
                  <a:pt x="91" y="162"/>
                  <a:pt x="136" y="207"/>
                  <a:pt x="181" y="253"/>
                </a:cubicBezTo>
                <a:cubicBezTo>
                  <a:pt x="227" y="298"/>
                  <a:pt x="298" y="227"/>
                  <a:pt x="252" y="182"/>
                </a:cubicBezTo>
                <a:close/>
              </a:path>
            </a:pathLst>
          </a:custGeom>
          <a:solidFill>
            <a:srgbClr val="43245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p>
            <a:endParaRPr lang="zh-CN" altLang="en-US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8" name="Freeform 12"/>
          <p:cNvSpPr/>
          <p:nvPr/>
        </p:nvSpPr>
        <p:spPr bwMode="auto">
          <a:xfrm>
            <a:off x="10551658" y="179929"/>
            <a:ext cx="276147" cy="276792"/>
          </a:xfrm>
          <a:custGeom>
            <a:avLst/>
            <a:gdLst>
              <a:gd name="T0" fmla="*/ 130 w 149"/>
              <a:gd name="T1" fmla="*/ 101 h 149"/>
              <a:gd name="T2" fmla="*/ 48 w 149"/>
              <a:gd name="T3" fmla="*/ 19 h 149"/>
              <a:gd name="T4" fmla="*/ 19 w 149"/>
              <a:gd name="T5" fmla="*/ 48 h 149"/>
              <a:gd name="T6" fmla="*/ 101 w 149"/>
              <a:gd name="T7" fmla="*/ 130 h 149"/>
              <a:gd name="T8" fmla="*/ 130 w 149"/>
              <a:gd name="T9" fmla="*/ 101 h 1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9" h="149">
                <a:moveTo>
                  <a:pt x="130" y="101"/>
                </a:moveTo>
                <a:cubicBezTo>
                  <a:pt x="103" y="74"/>
                  <a:pt x="75" y="46"/>
                  <a:pt x="48" y="19"/>
                </a:cubicBezTo>
                <a:cubicBezTo>
                  <a:pt x="29" y="0"/>
                  <a:pt x="0" y="29"/>
                  <a:pt x="19" y="48"/>
                </a:cubicBezTo>
                <a:cubicBezTo>
                  <a:pt x="46" y="76"/>
                  <a:pt x="74" y="103"/>
                  <a:pt x="101" y="130"/>
                </a:cubicBezTo>
                <a:cubicBezTo>
                  <a:pt x="120" y="149"/>
                  <a:pt x="149" y="120"/>
                  <a:pt x="130" y="101"/>
                </a:cubicBezTo>
                <a:close/>
              </a:path>
            </a:pathLst>
          </a:custGeom>
          <a:solidFill>
            <a:srgbClr val="5FA7A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p>
            <a:endParaRPr lang="zh-CN" altLang="en-US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9" name="Freeform 14"/>
          <p:cNvSpPr/>
          <p:nvPr/>
        </p:nvSpPr>
        <p:spPr bwMode="auto">
          <a:xfrm>
            <a:off x="11024137" y="164142"/>
            <a:ext cx="204484" cy="204484"/>
          </a:xfrm>
          <a:custGeom>
            <a:avLst/>
            <a:gdLst>
              <a:gd name="T0" fmla="*/ 178 w 194"/>
              <a:gd name="T1" fmla="*/ 152 h 194"/>
              <a:gd name="T2" fmla="*/ 43 w 194"/>
              <a:gd name="T3" fmla="*/ 16 h 194"/>
              <a:gd name="T4" fmla="*/ 17 w 194"/>
              <a:gd name="T5" fmla="*/ 42 h 194"/>
              <a:gd name="T6" fmla="*/ 152 w 194"/>
              <a:gd name="T7" fmla="*/ 177 h 194"/>
              <a:gd name="T8" fmla="*/ 178 w 194"/>
              <a:gd name="T9" fmla="*/ 152 h 1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4" h="194">
                <a:moveTo>
                  <a:pt x="178" y="152"/>
                </a:moveTo>
                <a:cubicBezTo>
                  <a:pt x="133" y="106"/>
                  <a:pt x="88" y="61"/>
                  <a:pt x="43" y="16"/>
                </a:cubicBezTo>
                <a:cubicBezTo>
                  <a:pt x="26" y="0"/>
                  <a:pt x="0" y="25"/>
                  <a:pt x="17" y="42"/>
                </a:cubicBezTo>
                <a:cubicBezTo>
                  <a:pt x="62" y="87"/>
                  <a:pt x="107" y="132"/>
                  <a:pt x="152" y="177"/>
                </a:cubicBezTo>
                <a:cubicBezTo>
                  <a:pt x="169" y="194"/>
                  <a:pt x="194" y="168"/>
                  <a:pt x="178" y="152"/>
                </a:cubicBezTo>
                <a:close/>
              </a:path>
            </a:pathLst>
          </a:custGeom>
          <a:solidFill>
            <a:srgbClr val="A8263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p>
            <a:endParaRPr lang="zh-CN" altLang="en-US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0" name="Freeform 22"/>
          <p:cNvSpPr/>
          <p:nvPr/>
        </p:nvSpPr>
        <p:spPr bwMode="auto">
          <a:xfrm>
            <a:off x="11389041" y="224399"/>
            <a:ext cx="177288" cy="137311"/>
          </a:xfrm>
          <a:custGeom>
            <a:avLst/>
            <a:gdLst>
              <a:gd name="T0" fmla="*/ 36 w 71"/>
              <a:gd name="T1" fmla="*/ 0 h 55"/>
              <a:gd name="T2" fmla="*/ 36 w 71"/>
              <a:gd name="T3" fmla="*/ 55 h 55"/>
              <a:gd name="T4" fmla="*/ 36 w 71"/>
              <a:gd name="T5" fmla="*/ 0 h 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71" h="55">
                <a:moveTo>
                  <a:pt x="36" y="0"/>
                </a:moveTo>
                <a:cubicBezTo>
                  <a:pt x="0" y="0"/>
                  <a:pt x="0" y="55"/>
                  <a:pt x="36" y="55"/>
                </a:cubicBezTo>
                <a:cubicBezTo>
                  <a:pt x="71" y="55"/>
                  <a:pt x="71" y="0"/>
                  <a:pt x="36" y="0"/>
                </a:cubicBezTo>
                <a:close/>
              </a:path>
            </a:pathLst>
          </a:custGeom>
          <a:solidFill>
            <a:srgbClr val="5FA7A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p>
            <a:endParaRPr lang="zh-CN" altLang="en-US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1" name="Freeform 23"/>
          <p:cNvSpPr/>
          <p:nvPr/>
        </p:nvSpPr>
        <p:spPr bwMode="auto">
          <a:xfrm>
            <a:off x="11833922" y="218147"/>
            <a:ext cx="177287" cy="134703"/>
          </a:xfrm>
          <a:custGeom>
            <a:avLst/>
            <a:gdLst>
              <a:gd name="T0" fmla="*/ 35 w 71"/>
              <a:gd name="T1" fmla="*/ 0 h 54"/>
              <a:gd name="T2" fmla="*/ 35 w 71"/>
              <a:gd name="T3" fmla="*/ 54 h 54"/>
              <a:gd name="T4" fmla="*/ 35 w 71"/>
              <a:gd name="T5" fmla="*/ 0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71" h="54">
                <a:moveTo>
                  <a:pt x="35" y="0"/>
                </a:moveTo>
                <a:cubicBezTo>
                  <a:pt x="0" y="0"/>
                  <a:pt x="0" y="54"/>
                  <a:pt x="35" y="54"/>
                </a:cubicBezTo>
                <a:cubicBezTo>
                  <a:pt x="70" y="54"/>
                  <a:pt x="71" y="0"/>
                  <a:pt x="35" y="0"/>
                </a:cubicBezTo>
                <a:close/>
              </a:path>
            </a:pathLst>
          </a:custGeom>
          <a:solidFill>
            <a:srgbClr val="ECBA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p>
            <a:endParaRPr lang="zh-CN" altLang="en-US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椭圆 3"/>
          <p:cNvSpPr/>
          <p:nvPr/>
        </p:nvSpPr>
        <p:spPr>
          <a:xfrm>
            <a:off x="8351838" y="4391025"/>
            <a:ext cx="841375" cy="841375"/>
          </a:xfrm>
          <a:prstGeom prst="ellipse">
            <a:avLst/>
          </a:prstGeom>
          <a:solidFill>
            <a:srgbClr val="6A3C7C"/>
          </a:solidFill>
          <a:ln w="28575">
            <a:solidFill>
              <a:schemeClr val="bg1"/>
            </a:solidFill>
          </a:ln>
          <a:effectLst>
            <a:outerShdw blurRad="152400" dist="63500" dir="8100000" algn="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19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Calibri" panose="020F0502020204030204" pitchFamily="34" charset="0"/>
            </a:endParaRPr>
          </a:p>
        </p:txBody>
      </p:sp>
      <p:sp>
        <p:nvSpPr>
          <p:cNvPr id="9" name="椭圆 5"/>
          <p:cNvSpPr/>
          <p:nvPr/>
        </p:nvSpPr>
        <p:spPr>
          <a:xfrm>
            <a:off x="8923338" y="4132263"/>
            <a:ext cx="517525" cy="517525"/>
          </a:xfrm>
          <a:prstGeom prst="ellipse">
            <a:avLst/>
          </a:prstGeom>
          <a:solidFill>
            <a:srgbClr val="FFBF53"/>
          </a:solidFill>
          <a:ln w="28575">
            <a:solidFill>
              <a:schemeClr val="bg1"/>
            </a:solidFill>
          </a:ln>
          <a:effectLst>
            <a:outerShdw blurRad="152400" dist="63500" dir="8100000" algn="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19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Calibri" panose="020F0502020204030204" pitchFamily="34" charset="0"/>
            </a:endParaRPr>
          </a:p>
        </p:txBody>
      </p:sp>
      <p:sp>
        <p:nvSpPr>
          <p:cNvPr id="10" name="椭圆 6"/>
          <p:cNvSpPr/>
          <p:nvPr/>
        </p:nvSpPr>
        <p:spPr>
          <a:xfrm>
            <a:off x="8178800" y="3921125"/>
            <a:ext cx="346075" cy="346075"/>
          </a:xfrm>
          <a:prstGeom prst="ellipse">
            <a:avLst/>
          </a:prstGeom>
          <a:solidFill>
            <a:srgbClr val="F07474"/>
          </a:solidFill>
          <a:ln w="28575">
            <a:solidFill>
              <a:schemeClr val="bg1"/>
            </a:solidFill>
          </a:ln>
          <a:effectLst>
            <a:outerShdw blurRad="152400" dist="63500" dir="8100000" algn="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19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Calibri" panose="020F0502020204030204" pitchFamily="34" charset="0"/>
            </a:endParaRPr>
          </a:p>
        </p:txBody>
      </p:sp>
      <p:sp>
        <p:nvSpPr>
          <p:cNvPr id="11" name="椭圆 11"/>
          <p:cNvSpPr/>
          <p:nvPr/>
        </p:nvSpPr>
        <p:spPr>
          <a:xfrm>
            <a:off x="4205288" y="1533525"/>
            <a:ext cx="3748088" cy="3748088"/>
          </a:xfrm>
          <a:prstGeom prst="ellipse">
            <a:avLst/>
          </a:prstGeom>
          <a:solidFill>
            <a:srgbClr val="6A3C7C"/>
          </a:solidFill>
          <a:ln w="28575">
            <a:solidFill>
              <a:schemeClr val="bg1"/>
            </a:solidFill>
          </a:ln>
          <a:effectLst>
            <a:outerShdw blurRad="152400" dist="63500" dir="8100000" algn="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19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Calibri" panose="020F0502020204030204" pitchFamily="34" charset="0"/>
            </a:endParaRPr>
          </a:p>
        </p:txBody>
      </p:sp>
      <p:sp>
        <p:nvSpPr>
          <p:cNvPr id="16" name="椭圆 4"/>
          <p:cNvSpPr/>
          <p:nvPr/>
        </p:nvSpPr>
        <p:spPr>
          <a:xfrm>
            <a:off x="7480300" y="4310063"/>
            <a:ext cx="601663" cy="603250"/>
          </a:xfrm>
          <a:prstGeom prst="ellipse">
            <a:avLst/>
          </a:prstGeom>
          <a:solidFill>
            <a:srgbClr val="02B3C5"/>
          </a:solidFill>
          <a:ln w="28575">
            <a:solidFill>
              <a:schemeClr val="bg1"/>
            </a:solidFill>
          </a:ln>
          <a:effectLst>
            <a:outerShdw blurRad="152400" dist="63500" dir="8100000" algn="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19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Calibri" panose="020F0502020204030204" pitchFamily="34" charset="0"/>
            </a:endParaRPr>
          </a:p>
        </p:txBody>
      </p:sp>
      <p:sp>
        <p:nvSpPr>
          <p:cNvPr id="17" name="椭圆 12"/>
          <p:cNvSpPr/>
          <p:nvPr/>
        </p:nvSpPr>
        <p:spPr>
          <a:xfrm>
            <a:off x="3606800" y="1685925"/>
            <a:ext cx="528638" cy="528638"/>
          </a:xfrm>
          <a:prstGeom prst="ellipse">
            <a:avLst/>
          </a:prstGeom>
          <a:solidFill>
            <a:srgbClr val="F07474"/>
          </a:solidFill>
          <a:ln w="28575">
            <a:solidFill>
              <a:schemeClr val="bg1"/>
            </a:solidFill>
          </a:ln>
          <a:effectLst>
            <a:outerShdw blurRad="152400" dist="63500" dir="8100000" algn="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19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Calibri" panose="020F0502020204030204" pitchFamily="34" charset="0"/>
            </a:endParaRPr>
          </a:p>
        </p:txBody>
      </p:sp>
      <p:sp>
        <p:nvSpPr>
          <p:cNvPr id="18" name="椭圆 13"/>
          <p:cNvSpPr/>
          <p:nvPr/>
        </p:nvSpPr>
        <p:spPr>
          <a:xfrm>
            <a:off x="3871913" y="2357438"/>
            <a:ext cx="247650" cy="249238"/>
          </a:xfrm>
          <a:prstGeom prst="ellipse">
            <a:avLst/>
          </a:prstGeom>
          <a:solidFill>
            <a:srgbClr val="02B3C5"/>
          </a:solidFill>
          <a:ln w="28575">
            <a:solidFill>
              <a:schemeClr val="bg1"/>
            </a:solidFill>
          </a:ln>
          <a:effectLst>
            <a:outerShdw blurRad="152400" dist="63500" dir="8100000" algn="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19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Calibri" panose="020F0502020204030204" pitchFamily="34" charset="0"/>
            </a:endParaRPr>
          </a:p>
        </p:txBody>
      </p:sp>
      <p:sp>
        <p:nvSpPr>
          <p:cNvPr id="19" name="椭圆 14"/>
          <p:cNvSpPr/>
          <p:nvPr/>
        </p:nvSpPr>
        <p:spPr>
          <a:xfrm>
            <a:off x="3381375" y="2170113"/>
            <a:ext cx="187325" cy="187325"/>
          </a:xfrm>
          <a:prstGeom prst="ellipse">
            <a:avLst/>
          </a:prstGeom>
          <a:solidFill>
            <a:srgbClr val="6A3C7C"/>
          </a:solidFill>
          <a:ln w="28575">
            <a:solidFill>
              <a:schemeClr val="bg1"/>
            </a:solidFill>
          </a:ln>
          <a:effectLst>
            <a:outerShdw blurRad="152400" dist="63500" dir="8100000" algn="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19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Calibri" panose="020F0502020204030204" pitchFamily="34" charset="0"/>
            </a:endParaRPr>
          </a:p>
        </p:txBody>
      </p:sp>
      <p:sp>
        <p:nvSpPr>
          <p:cNvPr id="18441" name="文本框 15"/>
          <p:cNvSpPr txBox="1"/>
          <p:nvPr/>
        </p:nvSpPr>
        <p:spPr>
          <a:xfrm>
            <a:off x="4844415" y="2930843"/>
            <a:ext cx="2503488" cy="76835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algn="ctr"/>
            <a:r>
              <a:rPr lang="en-US" sz="4400" dirty="0">
                <a:solidFill>
                  <a:schemeClr val="bg1"/>
                </a:solidFill>
                <a:ea typeface="SimSun" panose="02010600030101010101" pitchFamily="2" charset="-122"/>
                <a:cs typeface="Calibri" panose="020F0502020204030204" pitchFamily="34" charset="0"/>
              </a:rPr>
              <a:t>WORKING</a:t>
            </a:r>
            <a:endParaRPr lang="en-US" sz="4400" dirty="0">
              <a:solidFill>
                <a:schemeClr val="bg1"/>
              </a:solidFill>
              <a:ea typeface="SimSun" panose="02010600030101010101" pitchFamily="2" charset="-122"/>
              <a:cs typeface="Calibri" panose="020F0502020204030204" pitchFamily="34" charset="0"/>
            </a:endParaRPr>
          </a:p>
        </p:txBody>
      </p:sp>
      <p:sp>
        <p:nvSpPr>
          <p:cNvPr id="20" name="MH_Entry_1"/>
          <p:cNvSpPr/>
          <p:nvPr>
            <p:custDataLst>
              <p:tags r:id="rId1"/>
            </p:custDataLst>
          </p:nvPr>
        </p:nvSpPr>
        <p:spPr>
          <a:xfrm>
            <a:off x="579916" y="84728"/>
            <a:ext cx="1713162" cy="4986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p>
            <a:pPr algn="ctr">
              <a:lnSpc>
                <a:spcPct val="110000"/>
              </a:lnSpc>
            </a:pPr>
            <a:r>
              <a:rPr lang="en-US" altLang="zh-CN" spc="200" dirty="0" smtClean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WORKING</a:t>
            </a:r>
            <a:endParaRPr lang="en-US" altLang="zh-CN" spc="200" dirty="0" smtClean="0">
              <a:solidFill>
                <a:schemeClr val="bg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21" name="Freeform 500"/>
          <p:cNvSpPr/>
          <p:nvPr/>
        </p:nvSpPr>
        <p:spPr bwMode="auto">
          <a:xfrm>
            <a:off x="124654" y="126306"/>
            <a:ext cx="427444" cy="422334"/>
          </a:xfrm>
          <a:prstGeom prst="roundRect">
            <a:avLst>
              <a:gd name="adj" fmla="val 50000"/>
            </a:avLst>
          </a:prstGeom>
          <a:ln>
            <a:solidFill>
              <a:srgbClr val="7030A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/>
          <a:p>
            <a:endParaRPr lang="zh-CN" altLang="en-US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cxnSp>
        <p:nvCxnSpPr>
          <p:cNvPr id="22" name="直接连接符 7"/>
          <p:cNvCxnSpPr/>
          <p:nvPr/>
        </p:nvCxnSpPr>
        <p:spPr>
          <a:xfrm>
            <a:off x="2447180" y="353580"/>
            <a:ext cx="7340021" cy="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3" name="Freeform 30"/>
          <p:cNvSpPr/>
          <p:nvPr/>
        </p:nvSpPr>
        <p:spPr bwMode="auto">
          <a:xfrm>
            <a:off x="10022899" y="145736"/>
            <a:ext cx="360025" cy="360025"/>
          </a:xfrm>
          <a:custGeom>
            <a:avLst/>
            <a:gdLst>
              <a:gd name="T0" fmla="*/ 252 w 298"/>
              <a:gd name="T1" fmla="*/ 182 h 298"/>
              <a:gd name="T2" fmla="*/ 117 w 298"/>
              <a:gd name="T3" fmla="*/ 46 h 298"/>
              <a:gd name="T4" fmla="*/ 46 w 298"/>
              <a:gd name="T5" fmla="*/ 117 h 298"/>
              <a:gd name="T6" fmla="*/ 181 w 298"/>
              <a:gd name="T7" fmla="*/ 253 h 298"/>
              <a:gd name="T8" fmla="*/ 252 w 298"/>
              <a:gd name="T9" fmla="*/ 182 h 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98" h="298">
                <a:moveTo>
                  <a:pt x="252" y="182"/>
                </a:moveTo>
                <a:cubicBezTo>
                  <a:pt x="207" y="136"/>
                  <a:pt x="162" y="91"/>
                  <a:pt x="117" y="46"/>
                </a:cubicBezTo>
                <a:cubicBezTo>
                  <a:pt x="71" y="0"/>
                  <a:pt x="0" y="71"/>
                  <a:pt x="46" y="117"/>
                </a:cubicBezTo>
                <a:cubicBezTo>
                  <a:pt x="91" y="162"/>
                  <a:pt x="136" y="207"/>
                  <a:pt x="181" y="253"/>
                </a:cubicBezTo>
                <a:cubicBezTo>
                  <a:pt x="227" y="298"/>
                  <a:pt x="298" y="227"/>
                  <a:pt x="252" y="182"/>
                </a:cubicBezTo>
                <a:close/>
              </a:path>
            </a:pathLst>
          </a:custGeom>
          <a:solidFill>
            <a:srgbClr val="43245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p>
            <a:endParaRPr lang="zh-CN" altLang="en-US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4" name="Freeform 12"/>
          <p:cNvSpPr/>
          <p:nvPr/>
        </p:nvSpPr>
        <p:spPr bwMode="auto">
          <a:xfrm>
            <a:off x="10551658" y="179929"/>
            <a:ext cx="276147" cy="276792"/>
          </a:xfrm>
          <a:custGeom>
            <a:avLst/>
            <a:gdLst>
              <a:gd name="T0" fmla="*/ 130 w 149"/>
              <a:gd name="T1" fmla="*/ 101 h 149"/>
              <a:gd name="T2" fmla="*/ 48 w 149"/>
              <a:gd name="T3" fmla="*/ 19 h 149"/>
              <a:gd name="T4" fmla="*/ 19 w 149"/>
              <a:gd name="T5" fmla="*/ 48 h 149"/>
              <a:gd name="T6" fmla="*/ 101 w 149"/>
              <a:gd name="T7" fmla="*/ 130 h 149"/>
              <a:gd name="T8" fmla="*/ 130 w 149"/>
              <a:gd name="T9" fmla="*/ 101 h 1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9" h="149">
                <a:moveTo>
                  <a:pt x="130" y="101"/>
                </a:moveTo>
                <a:cubicBezTo>
                  <a:pt x="103" y="74"/>
                  <a:pt x="75" y="46"/>
                  <a:pt x="48" y="19"/>
                </a:cubicBezTo>
                <a:cubicBezTo>
                  <a:pt x="29" y="0"/>
                  <a:pt x="0" y="29"/>
                  <a:pt x="19" y="48"/>
                </a:cubicBezTo>
                <a:cubicBezTo>
                  <a:pt x="46" y="76"/>
                  <a:pt x="74" y="103"/>
                  <a:pt x="101" y="130"/>
                </a:cubicBezTo>
                <a:cubicBezTo>
                  <a:pt x="120" y="149"/>
                  <a:pt x="149" y="120"/>
                  <a:pt x="130" y="101"/>
                </a:cubicBezTo>
                <a:close/>
              </a:path>
            </a:pathLst>
          </a:custGeom>
          <a:solidFill>
            <a:srgbClr val="5FA7A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p>
            <a:endParaRPr lang="zh-CN" altLang="en-US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5" name="Freeform 14"/>
          <p:cNvSpPr/>
          <p:nvPr/>
        </p:nvSpPr>
        <p:spPr bwMode="auto">
          <a:xfrm>
            <a:off x="11024137" y="164142"/>
            <a:ext cx="204484" cy="204484"/>
          </a:xfrm>
          <a:custGeom>
            <a:avLst/>
            <a:gdLst>
              <a:gd name="T0" fmla="*/ 178 w 194"/>
              <a:gd name="T1" fmla="*/ 152 h 194"/>
              <a:gd name="T2" fmla="*/ 43 w 194"/>
              <a:gd name="T3" fmla="*/ 16 h 194"/>
              <a:gd name="T4" fmla="*/ 17 w 194"/>
              <a:gd name="T5" fmla="*/ 42 h 194"/>
              <a:gd name="T6" fmla="*/ 152 w 194"/>
              <a:gd name="T7" fmla="*/ 177 h 194"/>
              <a:gd name="T8" fmla="*/ 178 w 194"/>
              <a:gd name="T9" fmla="*/ 152 h 1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4" h="194">
                <a:moveTo>
                  <a:pt x="178" y="152"/>
                </a:moveTo>
                <a:cubicBezTo>
                  <a:pt x="133" y="106"/>
                  <a:pt x="88" y="61"/>
                  <a:pt x="43" y="16"/>
                </a:cubicBezTo>
                <a:cubicBezTo>
                  <a:pt x="26" y="0"/>
                  <a:pt x="0" y="25"/>
                  <a:pt x="17" y="42"/>
                </a:cubicBezTo>
                <a:cubicBezTo>
                  <a:pt x="62" y="87"/>
                  <a:pt x="107" y="132"/>
                  <a:pt x="152" y="177"/>
                </a:cubicBezTo>
                <a:cubicBezTo>
                  <a:pt x="169" y="194"/>
                  <a:pt x="194" y="168"/>
                  <a:pt x="178" y="152"/>
                </a:cubicBezTo>
                <a:close/>
              </a:path>
            </a:pathLst>
          </a:custGeom>
          <a:solidFill>
            <a:srgbClr val="A8263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p>
            <a:endParaRPr lang="zh-CN" altLang="en-US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6" name="Freeform 22"/>
          <p:cNvSpPr/>
          <p:nvPr/>
        </p:nvSpPr>
        <p:spPr bwMode="auto">
          <a:xfrm>
            <a:off x="11389041" y="224399"/>
            <a:ext cx="177288" cy="137311"/>
          </a:xfrm>
          <a:custGeom>
            <a:avLst/>
            <a:gdLst>
              <a:gd name="T0" fmla="*/ 36 w 71"/>
              <a:gd name="T1" fmla="*/ 0 h 55"/>
              <a:gd name="T2" fmla="*/ 36 w 71"/>
              <a:gd name="T3" fmla="*/ 55 h 55"/>
              <a:gd name="T4" fmla="*/ 36 w 71"/>
              <a:gd name="T5" fmla="*/ 0 h 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71" h="55">
                <a:moveTo>
                  <a:pt x="36" y="0"/>
                </a:moveTo>
                <a:cubicBezTo>
                  <a:pt x="0" y="0"/>
                  <a:pt x="0" y="55"/>
                  <a:pt x="36" y="55"/>
                </a:cubicBezTo>
                <a:cubicBezTo>
                  <a:pt x="71" y="55"/>
                  <a:pt x="71" y="0"/>
                  <a:pt x="36" y="0"/>
                </a:cubicBezTo>
                <a:close/>
              </a:path>
            </a:pathLst>
          </a:custGeom>
          <a:solidFill>
            <a:srgbClr val="5FA7A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p>
            <a:endParaRPr lang="zh-CN" altLang="en-US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7" name="Freeform 23"/>
          <p:cNvSpPr/>
          <p:nvPr/>
        </p:nvSpPr>
        <p:spPr bwMode="auto">
          <a:xfrm>
            <a:off x="11833922" y="218147"/>
            <a:ext cx="177287" cy="134703"/>
          </a:xfrm>
          <a:custGeom>
            <a:avLst/>
            <a:gdLst>
              <a:gd name="T0" fmla="*/ 35 w 71"/>
              <a:gd name="T1" fmla="*/ 0 h 54"/>
              <a:gd name="T2" fmla="*/ 35 w 71"/>
              <a:gd name="T3" fmla="*/ 54 h 54"/>
              <a:gd name="T4" fmla="*/ 35 w 71"/>
              <a:gd name="T5" fmla="*/ 0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71" h="54">
                <a:moveTo>
                  <a:pt x="35" y="0"/>
                </a:moveTo>
                <a:cubicBezTo>
                  <a:pt x="0" y="0"/>
                  <a:pt x="0" y="54"/>
                  <a:pt x="35" y="54"/>
                </a:cubicBezTo>
                <a:cubicBezTo>
                  <a:pt x="70" y="54"/>
                  <a:pt x="71" y="0"/>
                  <a:pt x="35" y="0"/>
                </a:cubicBezTo>
                <a:close/>
              </a:path>
            </a:pathLst>
          </a:custGeom>
          <a:solidFill>
            <a:srgbClr val="ECBA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p>
            <a:endParaRPr lang="zh-CN" altLang="en-US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0" name="MH_Entry_1"/>
          <p:cNvSpPr/>
          <p:nvPr>
            <p:custDataLst>
              <p:tags r:id="rId1"/>
            </p:custDataLst>
          </p:nvPr>
        </p:nvSpPr>
        <p:spPr>
          <a:xfrm>
            <a:off x="579916" y="84728"/>
            <a:ext cx="1713162" cy="4986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p>
            <a:pPr algn="ctr">
              <a:lnSpc>
                <a:spcPct val="110000"/>
              </a:lnSpc>
            </a:pPr>
            <a:r>
              <a:rPr lang="en-US" altLang="zh-CN" spc="200" dirty="0" smtClean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WORKING</a:t>
            </a:r>
            <a:endParaRPr lang="en-US" altLang="zh-CN" spc="200" dirty="0" smtClean="0">
              <a:solidFill>
                <a:schemeClr val="bg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21" name="Freeform 500"/>
          <p:cNvSpPr/>
          <p:nvPr/>
        </p:nvSpPr>
        <p:spPr bwMode="auto">
          <a:xfrm>
            <a:off x="124654" y="126306"/>
            <a:ext cx="427444" cy="422334"/>
          </a:xfrm>
          <a:prstGeom prst="roundRect">
            <a:avLst>
              <a:gd name="adj" fmla="val 50000"/>
            </a:avLst>
          </a:prstGeom>
          <a:ln>
            <a:solidFill>
              <a:srgbClr val="7030A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/>
          <a:p>
            <a:endParaRPr lang="zh-CN" altLang="en-US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cxnSp>
        <p:nvCxnSpPr>
          <p:cNvPr id="22" name="直接连接符 7"/>
          <p:cNvCxnSpPr/>
          <p:nvPr/>
        </p:nvCxnSpPr>
        <p:spPr>
          <a:xfrm>
            <a:off x="2447180" y="353580"/>
            <a:ext cx="7340021" cy="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3" name="Freeform 30"/>
          <p:cNvSpPr/>
          <p:nvPr/>
        </p:nvSpPr>
        <p:spPr bwMode="auto">
          <a:xfrm>
            <a:off x="10022899" y="145736"/>
            <a:ext cx="360025" cy="360025"/>
          </a:xfrm>
          <a:custGeom>
            <a:avLst/>
            <a:gdLst>
              <a:gd name="T0" fmla="*/ 252 w 298"/>
              <a:gd name="T1" fmla="*/ 182 h 298"/>
              <a:gd name="T2" fmla="*/ 117 w 298"/>
              <a:gd name="T3" fmla="*/ 46 h 298"/>
              <a:gd name="T4" fmla="*/ 46 w 298"/>
              <a:gd name="T5" fmla="*/ 117 h 298"/>
              <a:gd name="T6" fmla="*/ 181 w 298"/>
              <a:gd name="T7" fmla="*/ 253 h 298"/>
              <a:gd name="T8" fmla="*/ 252 w 298"/>
              <a:gd name="T9" fmla="*/ 182 h 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98" h="298">
                <a:moveTo>
                  <a:pt x="252" y="182"/>
                </a:moveTo>
                <a:cubicBezTo>
                  <a:pt x="207" y="136"/>
                  <a:pt x="162" y="91"/>
                  <a:pt x="117" y="46"/>
                </a:cubicBezTo>
                <a:cubicBezTo>
                  <a:pt x="71" y="0"/>
                  <a:pt x="0" y="71"/>
                  <a:pt x="46" y="117"/>
                </a:cubicBezTo>
                <a:cubicBezTo>
                  <a:pt x="91" y="162"/>
                  <a:pt x="136" y="207"/>
                  <a:pt x="181" y="253"/>
                </a:cubicBezTo>
                <a:cubicBezTo>
                  <a:pt x="227" y="298"/>
                  <a:pt x="298" y="227"/>
                  <a:pt x="252" y="182"/>
                </a:cubicBezTo>
                <a:close/>
              </a:path>
            </a:pathLst>
          </a:custGeom>
          <a:solidFill>
            <a:srgbClr val="43245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p>
            <a:endParaRPr lang="zh-CN" altLang="en-US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4" name="Freeform 12"/>
          <p:cNvSpPr/>
          <p:nvPr/>
        </p:nvSpPr>
        <p:spPr bwMode="auto">
          <a:xfrm>
            <a:off x="10551658" y="179929"/>
            <a:ext cx="276147" cy="276792"/>
          </a:xfrm>
          <a:custGeom>
            <a:avLst/>
            <a:gdLst>
              <a:gd name="T0" fmla="*/ 130 w 149"/>
              <a:gd name="T1" fmla="*/ 101 h 149"/>
              <a:gd name="T2" fmla="*/ 48 w 149"/>
              <a:gd name="T3" fmla="*/ 19 h 149"/>
              <a:gd name="T4" fmla="*/ 19 w 149"/>
              <a:gd name="T5" fmla="*/ 48 h 149"/>
              <a:gd name="T6" fmla="*/ 101 w 149"/>
              <a:gd name="T7" fmla="*/ 130 h 149"/>
              <a:gd name="T8" fmla="*/ 130 w 149"/>
              <a:gd name="T9" fmla="*/ 101 h 1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9" h="149">
                <a:moveTo>
                  <a:pt x="130" y="101"/>
                </a:moveTo>
                <a:cubicBezTo>
                  <a:pt x="103" y="74"/>
                  <a:pt x="75" y="46"/>
                  <a:pt x="48" y="19"/>
                </a:cubicBezTo>
                <a:cubicBezTo>
                  <a:pt x="29" y="0"/>
                  <a:pt x="0" y="29"/>
                  <a:pt x="19" y="48"/>
                </a:cubicBezTo>
                <a:cubicBezTo>
                  <a:pt x="46" y="76"/>
                  <a:pt x="74" y="103"/>
                  <a:pt x="101" y="130"/>
                </a:cubicBezTo>
                <a:cubicBezTo>
                  <a:pt x="120" y="149"/>
                  <a:pt x="149" y="120"/>
                  <a:pt x="130" y="101"/>
                </a:cubicBezTo>
                <a:close/>
              </a:path>
            </a:pathLst>
          </a:custGeom>
          <a:solidFill>
            <a:srgbClr val="5FA7A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p>
            <a:endParaRPr lang="zh-CN" altLang="en-US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5" name="Freeform 14"/>
          <p:cNvSpPr/>
          <p:nvPr/>
        </p:nvSpPr>
        <p:spPr bwMode="auto">
          <a:xfrm>
            <a:off x="11024137" y="164142"/>
            <a:ext cx="204484" cy="204484"/>
          </a:xfrm>
          <a:custGeom>
            <a:avLst/>
            <a:gdLst>
              <a:gd name="T0" fmla="*/ 178 w 194"/>
              <a:gd name="T1" fmla="*/ 152 h 194"/>
              <a:gd name="T2" fmla="*/ 43 w 194"/>
              <a:gd name="T3" fmla="*/ 16 h 194"/>
              <a:gd name="T4" fmla="*/ 17 w 194"/>
              <a:gd name="T5" fmla="*/ 42 h 194"/>
              <a:gd name="T6" fmla="*/ 152 w 194"/>
              <a:gd name="T7" fmla="*/ 177 h 194"/>
              <a:gd name="T8" fmla="*/ 178 w 194"/>
              <a:gd name="T9" fmla="*/ 152 h 1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4" h="194">
                <a:moveTo>
                  <a:pt x="178" y="152"/>
                </a:moveTo>
                <a:cubicBezTo>
                  <a:pt x="133" y="106"/>
                  <a:pt x="88" y="61"/>
                  <a:pt x="43" y="16"/>
                </a:cubicBezTo>
                <a:cubicBezTo>
                  <a:pt x="26" y="0"/>
                  <a:pt x="0" y="25"/>
                  <a:pt x="17" y="42"/>
                </a:cubicBezTo>
                <a:cubicBezTo>
                  <a:pt x="62" y="87"/>
                  <a:pt x="107" y="132"/>
                  <a:pt x="152" y="177"/>
                </a:cubicBezTo>
                <a:cubicBezTo>
                  <a:pt x="169" y="194"/>
                  <a:pt x="194" y="168"/>
                  <a:pt x="178" y="152"/>
                </a:cubicBezTo>
                <a:close/>
              </a:path>
            </a:pathLst>
          </a:custGeom>
          <a:solidFill>
            <a:srgbClr val="A8263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p>
            <a:endParaRPr lang="zh-CN" altLang="en-US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6" name="Freeform 22"/>
          <p:cNvSpPr/>
          <p:nvPr/>
        </p:nvSpPr>
        <p:spPr bwMode="auto">
          <a:xfrm>
            <a:off x="11389041" y="224399"/>
            <a:ext cx="177288" cy="137311"/>
          </a:xfrm>
          <a:custGeom>
            <a:avLst/>
            <a:gdLst>
              <a:gd name="T0" fmla="*/ 36 w 71"/>
              <a:gd name="T1" fmla="*/ 0 h 55"/>
              <a:gd name="T2" fmla="*/ 36 w 71"/>
              <a:gd name="T3" fmla="*/ 55 h 55"/>
              <a:gd name="T4" fmla="*/ 36 w 71"/>
              <a:gd name="T5" fmla="*/ 0 h 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71" h="55">
                <a:moveTo>
                  <a:pt x="36" y="0"/>
                </a:moveTo>
                <a:cubicBezTo>
                  <a:pt x="0" y="0"/>
                  <a:pt x="0" y="55"/>
                  <a:pt x="36" y="55"/>
                </a:cubicBezTo>
                <a:cubicBezTo>
                  <a:pt x="71" y="55"/>
                  <a:pt x="71" y="0"/>
                  <a:pt x="36" y="0"/>
                </a:cubicBezTo>
                <a:close/>
              </a:path>
            </a:pathLst>
          </a:custGeom>
          <a:solidFill>
            <a:srgbClr val="5FA7A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p>
            <a:endParaRPr lang="zh-CN" altLang="en-US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7" name="Freeform 23"/>
          <p:cNvSpPr/>
          <p:nvPr/>
        </p:nvSpPr>
        <p:spPr bwMode="auto">
          <a:xfrm>
            <a:off x="11833922" y="218147"/>
            <a:ext cx="177287" cy="134703"/>
          </a:xfrm>
          <a:custGeom>
            <a:avLst/>
            <a:gdLst>
              <a:gd name="T0" fmla="*/ 35 w 71"/>
              <a:gd name="T1" fmla="*/ 0 h 54"/>
              <a:gd name="T2" fmla="*/ 35 w 71"/>
              <a:gd name="T3" fmla="*/ 54 h 54"/>
              <a:gd name="T4" fmla="*/ 35 w 71"/>
              <a:gd name="T5" fmla="*/ 0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71" h="54">
                <a:moveTo>
                  <a:pt x="35" y="0"/>
                </a:moveTo>
                <a:cubicBezTo>
                  <a:pt x="0" y="0"/>
                  <a:pt x="0" y="54"/>
                  <a:pt x="35" y="54"/>
                </a:cubicBezTo>
                <a:cubicBezTo>
                  <a:pt x="70" y="54"/>
                  <a:pt x="71" y="0"/>
                  <a:pt x="35" y="0"/>
                </a:cubicBezTo>
                <a:close/>
              </a:path>
            </a:pathLst>
          </a:custGeom>
          <a:solidFill>
            <a:srgbClr val="ECBA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p>
            <a:endParaRPr lang="zh-CN" altLang="en-US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9461" name="矩形 6"/>
          <p:cNvSpPr/>
          <p:nvPr/>
        </p:nvSpPr>
        <p:spPr>
          <a:xfrm>
            <a:off x="1031875" y="4476750"/>
            <a:ext cx="10121900" cy="559435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 anchor="t">
            <a:spAutoFit/>
          </a:bodyPr>
          <a:p>
            <a:pPr algn="ctr" defTabSz="1216025">
              <a:lnSpc>
                <a:spcPct val="120000"/>
              </a:lnSpc>
              <a:spcBef>
                <a:spcPct val="20000"/>
              </a:spcBef>
            </a:pPr>
            <a:r>
              <a:rPr lang="en-US" sz="1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Calibri" panose="020F0502020204030204" pitchFamily="34" charset="0"/>
                <a:sym typeface="Arial" panose="020B0604020202020204" pitchFamily="34" charset="0"/>
              </a:rPr>
              <a:t>After opening of &lt;/CODEPLAYER&gt; , the screen looks like this by default .</a:t>
            </a:r>
            <a:endParaRPr lang="en-US" sz="1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Calibri" panose="020F0502020204030204" pitchFamily="34" charset="0"/>
              <a:sym typeface="Arial" panose="020B0604020202020204" pitchFamily="34" charset="0"/>
            </a:endParaRPr>
          </a:p>
          <a:p>
            <a:pPr algn="ctr" defTabSz="1216025">
              <a:lnSpc>
                <a:spcPct val="120000"/>
              </a:lnSpc>
              <a:spcBef>
                <a:spcPct val="20000"/>
              </a:spcBef>
            </a:pPr>
            <a:endParaRPr lang="en-US" sz="1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Calibri" panose="020F0502020204030204" pitchFamily="34" charset="0"/>
              <a:sym typeface="Arial" panose="020B0604020202020204" pitchFamily="34" charset="0"/>
            </a:endParaRPr>
          </a:p>
        </p:txBody>
      </p:sp>
      <p:pic>
        <p:nvPicPr>
          <p:cNvPr id="5" name="Content Placeholder 4" descr="screencapture-mansiverma18-github-io-CodePlayer-c-html-2020-10-13-10_41_37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92985" y="770890"/>
            <a:ext cx="7159625" cy="3517265"/>
          </a:xfrm>
          <a:prstGeom prst="rect">
            <a:avLst/>
          </a:prstGeom>
        </p:spPr>
      </p:pic>
      <p:cxnSp>
        <p:nvCxnSpPr>
          <p:cNvPr id="16" name="Straight Connector 42"/>
          <p:cNvCxnSpPr/>
          <p:nvPr/>
        </p:nvCxnSpPr>
        <p:spPr>
          <a:xfrm flipH="1">
            <a:off x="1941195" y="1240790"/>
            <a:ext cx="422275" cy="135255"/>
          </a:xfrm>
          <a:prstGeom prst="line">
            <a:avLst/>
          </a:prstGeom>
          <a:ln w="12700">
            <a:solidFill>
              <a:srgbClr val="ADBACA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 Same Side Corner Rectangle 79"/>
          <p:cNvSpPr/>
          <p:nvPr/>
        </p:nvSpPr>
        <p:spPr>
          <a:xfrm rot="16200000">
            <a:off x="525780" y="1303655"/>
            <a:ext cx="364490" cy="51117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FFBF53"/>
          </a:solidFill>
          <a:ln w="12700">
            <a:solidFill>
              <a:schemeClr val="bg1"/>
            </a:solidFill>
          </a:ln>
          <a:effectLst>
            <a:outerShdw blurRad="152400" dist="63500" dir="8100000" algn="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bg-BG" sz="319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Calibri" panose="020F0502020204030204" pitchFamily="34" charset="0"/>
              <a:cs typeface="Calibri" panose="020F0502020204030204" pitchFamily="34" charset="0"/>
              <a:sym typeface="Arial" panose="020B0604020202020204" pitchFamily="34" charset="0"/>
            </a:endParaRPr>
          </a:p>
        </p:txBody>
      </p:sp>
      <p:sp>
        <p:nvSpPr>
          <p:cNvPr id="8" name="TextBox 13"/>
          <p:cNvSpPr txBox="1"/>
          <p:nvPr/>
        </p:nvSpPr>
        <p:spPr>
          <a:xfrm>
            <a:off x="692785" y="1496695"/>
            <a:ext cx="1600200" cy="122555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t">
            <a:spAutoFit/>
          </a:bodyPr>
          <a:p>
            <a:pPr algn="ctr" defTabSz="1216025">
              <a:spcBef>
                <a:spcPct val="20000"/>
              </a:spcBef>
            </a:pPr>
            <a:r>
              <a:rPr lang="en-US" altLang="zh-CN" sz="800" b="1" dirty="0">
                <a:solidFill>
                  <a:schemeClr val="tx1"/>
                </a:solidFill>
                <a:ea typeface="Microsoft YaHei" panose="020B0503020204020204" pitchFamily="34" charset="-122"/>
                <a:cs typeface="Calibri" panose="020F0502020204030204" pitchFamily="34" charset="0"/>
                <a:sym typeface="Arial" panose="020B0604020202020204" pitchFamily="34" charset="0"/>
              </a:rPr>
              <a:t>HTML PANEL</a:t>
            </a:r>
            <a:endParaRPr lang="en-US" altLang="zh-CN" sz="800" b="1" dirty="0">
              <a:solidFill>
                <a:schemeClr val="tx1"/>
              </a:solidFill>
              <a:ea typeface="Microsoft YaHei" panose="020B0503020204020204" pitchFamily="34" charset="-122"/>
              <a:cs typeface="Calibri" panose="020F0502020204030204" pitchFamily="34" charset="0"/>
              <a:sym typeface="Arial" panose="020B0604020202020204" pitchFamily="34" charset="0"/>
            </a:endParaRPr>
          </a:p>
        </p:txBody>
      </p:sp>
      <p:sp>
        <p:nvSpPr>
          <p:cNvPr id="9" name="Round Same Side Corner Rectangle 36"/>
          <p:cNvSpPr/>
          <p:nvPr/>
        </p:nvSpPr>
        <p:spPr>
          <a:xfrm rot="5400000">
            <a:off x="1344295" y="1870075"/>
            <a:ext cx="363855" cy="1297305"/>
          </a:xfrm>
          <a:prstGeom prst="round2SameRect">
            <a:avLst>
              <a:gd name="adj1" fmla="val 50000"/>
              <a:gd name="adj2" fmla="val 0"/>
            </a:avLst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85000"/>
                </a:schemeClr>
              </a:gs>
            </a:gsLst>
            <a:lin ang="16200000" scaled="1"/>
            <a:tileRect/>
          </a:gradFill>
          <a:ln w="12700">
            <a:solidFill>
              <a:schemeClr val="bg1"/>
            </a:solidFill>
          </a:ln>
          <a:effectLst>
            <a:outerShdw blurRad="152400" dist="63500" dir="8100000" algn="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bg-BG" sz="319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Calibri" panose="020F0502020204030204" pitchFamily="34" charset="0"/>
              <a:cs typeface="Calibri" panose="020F0502020204030204" pitchFamily="34" charset="0"/>
              <a:sym typeface="Arial" panose="020B0604020202020204" pitchFamily="34" charset="0"/>
            </a:endParaRPr>
          </a:p>
        </p:txBody>
      </p:sp>
      <p:sp>
        <p:nvSpPr>
          <p:cNvPr id="11" name="Round Same Side Corner Rectangle 80"/>
          <p:cNvSpPr/>
          <p:nvPr/>
        </p:nvSpPr>
        <p:spPr>
          <a:xfrm rot="16200000">
            <a:off x="483235" y="2306320"/>
            <a:ext cx="363855" cy="42608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F07474"/>
          </a:solidFill>
          <a:ln w="12700">
            <a:solidFill>
              <a:schemeClr val="bg1"/>
            </a:solidFill>
          </a:ln>
          <a:effectLst>
            <a:outerShdw blurRad="152400" dist="63500" dir="8100000" algn="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bg-BG" sz="319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Calibri" panose="020F0502020204030204" pitchFamily="34" charset="0"/>
              <a:cs typeface="Calibri" panose="020F0502020204030204" pitchFamily="34" charset="0"/>
              <a:sym typeface="Arial" panose="020B0604020202020204" pitchFamily="34" charset="0"/>
            </a:endParaRPr>
          </a:p>
        </p:txBody>
      </p:sp>
      <p:sp>
        <p:nvSpPr>
          <p:cNvPr id="13332" name="TextBox 13"/>
          <p:cNvSpPr txBox="1"/>
          <p:nvPr/>
        </p:nvSpPr>
        <p:spPr>
          <a:xfrm>
            <a:off x="1046480" y="2413000"/>
            <a:ext cx="1328420" cy="245745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t">
            <a:spAutoFit/>
          </a:bodyPr>
          <a:p>
            <a:pPr defTabSz="1216025">
              <a:spcBef>
                <a:spcPct val="20000"/>
              </a:spcBef>
            </a:pPr>
            <a:r>
              <a:rPr lang="en-US" altLang="zh-CN" sz="1600" b="1" dirty="0">
                <a:solidFill>
                  <a:srgbClr val="445469"/>
                </a:solidFill>
                <a:ea typeface="Microsoft YaHei" panose="020B0503020204020204" pitchFamily="34" charset="-122"/>
                <a:cs typeface="Calibri" panose="020F0502020204030204" pitchFamily="34" charset="0"/>
                <a:sym typeface="Arial" panose="020B0604020202020204" pitchFamily="34" charset="0"/>
              </a:rPr>
              <a:t>CSS PANEL</a:t>
            </a:r>
            <a:endParaRPr lang="en-US" altLang="zh-CN" sz="1600" b="1" dirty="0">
              <a:solidFill>
                <a:srgbClr val="445469"/>
              </a:solidFill>
              <a:ea typeface="Microsoft YaHei" panose="020B0503020204020204" pitchFamily="34" charset="-122"/>
              <a:cs typeface="Calibri" panose="020F0502020204030204" pitchFamily="34" charset="0"/>
              <a:sym typeface="Arial" panose="020B0604020202020204" pitchFamily="34" charset="0"/>
            </a:endParaRPr>
          </a:p>
        </p:txBody>
      </p:sp>
      <p:sp>
        <p:nvSpPr>
          <p:cNvPr id="12" name="Round Same Side Corner Rectangle 36"/>
          <p:cNvSpPr/>
          <p:nvPr/>
        </p:nvSpPr>
        <p:spPr>
          <a:xfrm rot="5400000">
            <a:off x="1254760" y="909320"/>
            <a:ext cx="363855" cy="1297305"/>
          </a:xfrm>
          <a:prstGeom prst="round2SameRect">
            <a:avLst>
              <a:gd name="adj1" fmla="val 50000"/>
              <a:gd name="adj2" fmla="val 0"/>
            </a:avLst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85000"/>
                </a:schemeClr>
              </a:gs>
            </a:gsLst>
            <a:lin ang="16200000" scaled="1"/>
            <a:tileRect/>
          </a:gradFill>
          <a:ln w="12700">
            <a:solidFill>
              <a:schemeClr val="bg1"/>
            </a:solidFill>
          </a:ln>
          <a:effectLst>
            <a:outerShdw blurRad="152400" dist="63500" dir="8100000" algn="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bg-BG" sz="319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Calibri" panose="020F0502020204030204" pitchFamily="34" charset="0"/>
              <a:cs typeface="Calibri" panose="020F0502020204030204" pitchFamily="34" charset="0"/>
              <a:sym typeface="Arial" panose="020B0604020202020204" pitchFamily="34" charset="0"/>
            </a:endParaRPr>
          </a:p>
        </p:txBody>
      </p:sp>
      <p:sp>
        <p:nvSpPr>
          <p:cNvPr id="15" name="Round Same Side Corner Rectangle 36"/>
          <p:cNvSpPr/>
          <p:nvPr/>
        </p:nvSpPr>
        <p:spPr>
          <a:xfrm rot="5400000">
            <a:off x="1299845" y="2838450"/>
            <a:ext cx="363855" cy="1387475"/>
          </a:xfrm>
          <a:prstGeom prst="round2SameRect">
            <a:avLst>
              <a:gd name="adj1" fmla="val 50000"/>
              <a:gd name="adj2" fmla="val 0"/>
            </a:avLst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85000"/>
                </a:schemeClr>
              </a:gs>
            </a:gsLst>
            <a:lin ang="16200000" scaled="1"/>
            <a:tileRect/>
          </a:gradFill>
          <a:ln w="12700">
            <a:solidFill>
              <a:schemeClr val="bg1"/>
            </a:solidFill>
          </a:ln>
          <a:effectLst>
            <a:outerShdw blurRad="152400" dist="63500" dir="8100000" algn="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bg-BG" sz="319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rPr>
              <a:t>J</a:t>
            </a:r>
            <a:endParaRPr kumimoji="0" lang="en-US" altLang="bg-BG" sz="319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Calibri" panose="020F0502020204030204" pitchFamily="34" charset="0"/>
              <a:cs typeface="Calibri" panose="020F0502020204030204" pitchFamily="34" charset="0"/>
              <a:sym typeface="Arial" panose="020B0604020202020204" pitchFamily="34" charset="0"/>
            </a:endParaRPr>
          </a:p>
        </p:txBody>
      </p:sp>
      <p:sp>
        <p:nvSpPr>
          <p:cNvPr id="17" name="Round Same Side Corner Rectangle 81"/>
          <p:cNvSpPr/>
          <p:nvPr/>
        </p:nvSpPr>
        <p:spPr>
          <a:xfrm rot="16200000">
            <a:off x="438785" y="3363595"/>
            <a:ext cx="363855" cy="33655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2B3C5"/>
          </a:solidFill>
          <a:ln w="12700">
            <a:solidFill>
              <a:schemeClr val="bg1"/>
            </a:solidFill>
          </a:ln>
          <a:effectLst>
            <a:outerShdw blurRad="152400" dist="63500" dir="8100000" algn="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bg-BG" sz="319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Calibri" panose="020F0502020204030204" pitchFamily="34" charset="0"/>
              <a:cs typeface="Calibri" panose="020F0502020204030204" pitchFamily="34" charset="0"/>
              <a:sym typeface="Arial" panose="020B0604020202020204" pitchFamily="34" charset="0"/>
            </a:endParaRPr>
          </a:p>
        </p:txBody>
      </p:sp>
      <p:sp>
        <p:nvSpPr>
          <p:cNvPr id="18" name="TextBox 13"/>
          <p:cNvSpPr txBox="1"/>
          <p:nvPr/>
        </p:nvSpPr>
        <p:spPr>
          <a:xfrm>
            <a:off x="772795" y="3409315"/>
            <a:ext cx="1328420" cy="245745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t">
            <a:spAutoFit/>
          </a:bodyPr>
          <a:p>
            <a:pPr algn="ctr" defTabSz="1216025">
              <a:spcBef>
                <a:spcPct val="20000"/>
              </a:spcBef>
            </a:pPr>
            <a:r>
              <a:rPr lang="en-US" altLang="zh-CN" sz="1600" b="1" dirty="0">
                <a:solidFill>
                  <a:srgbClr val="445469"/>
                </a:solidFill>
                <a:ea typeface="Microsoft YaHei" panose="020B0503020204020204" pitchFamily="34" charset="-122"/>
                <a:cs typeface="Calibri" panose="020F0502020204030204" pitchFamily="34" charset="0"/>
                <a:sym typeface="Arial" panose="020B0604020202020204" pitchFamily="34" charset="0"/>
              </a:rPr>
              <a:t>JS PANEL</a:t>
            </a:r>
            <a:endParaRPr lang="en-US" altLang="zh-CN" sz="1600" b="1" dirty="0">
              <a:solidFill>
                <a:srgbClr val="445469"/>
              </a:solidFill>
              <a:ea typeface="Microsoft YaHei" panose="020B0503020204020204" pitchFamily="34" charset="-122"/>
              <a:cs typeface="Calibri" panose="020F0502020204030204" pitchFamily="34" charset="0"/>
              <a:sym typeface="Arial" panose="020B0604020202020204" pitchFamily="34" charset="0"/>
            </a:endParaRPr>
          </a:p>
        </p:txBody>
      </p:sp>
      <p:sp>
        <p:nvSpPr>
          <p:cNvPr id="19" name="TextBox 13"/>
          <p:cNvSpPr txBox="1"/>
          <p:nvPr/>
        </p:nvSpPr>
        <p:spPr>
          <a:xfrm>
            <a:off x="789305" y="1435100"/>
            <a:ext cx="1328420" cy="245745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t">
            <a:spAutoFit/>
          </a:bodyPr>
          <a:p>
            <a:pPr algn="ctr" defTabSz="1216025">
              <a:spcBef>
                <a:spcPct val="20000"/>
              </a:spcBef>
            </a:pPr>
            <a:r>
              <a:rPr lang="en-US" altLang="zh-CN" sz="1600" b="1" dirty="0">
                <a:solidFill>
                  <a:srgbClr val="445469"/>
                </a:solidFill>
                <a:ea typeface="Microsoft YaHei" panose="020B0503020204020204" pitchFamily="34" charset="-122"/>
                <a:cs typeface="Calibri" panose="020F0502020204030204" pitchFamily="34" charset="0"/>
                <a:sym typeface="Arial" panose="020B0604020202020204" pitchFamily="34" charset="0"/>
              </a:rPr>
              <a:t>HTML PANEL</a:t>
            </a:r>
            <a:endParaRPr lang="en-US" altLang="zh-CN" sz="1600" b="1" dirty="0">
              <a:solidFill>
                <a:srgbClr val="445469"/>
              </a:solidFill>
              <a:ea typeface="Microsoft YaHei" panose="020B0503020204020204" pitchFamily="34" charset="-122"/>
              <a:cs typeface="Calibri" panose="020F0502020204030204" pitchFamily="34" charset="0"/>
              <a:sym typeface="Arial" panose="020B0604020202020204" pitchFamily="34" charset="0"/>
            </a:endParaRPr>
          </a:p>
        </p:txBody>
      </p:sp>
      <p:cxnSp>
        <p:nvCxnSpPr>
          <p:cNvPr id="28" name="Straight Connector 42"/>
          <p:cNvCxnSpPr/>
          <p:nvPr/>
        </p:nvCxnSpPr>
        <p:spPr>
          <a:xfrm flipH="1">
            <a:off x="1870710" y="3215005"/>
            <a:ext cx="422275" cy="135255"/>
          </a:xfrm>
          <a:prstGeom prst="line">
            <a:avLst/>
          </a:prstGeom>
          <a:ln w="12700">
            <a:solidFill>
              <a:srgbClr val="ADBACA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42"/>
          <p:cNvCxnSpPr/>
          <p:nvPr/>
        </p:nvCxnSpPr>
        <p:spPr>
          <a:xfrm flipH="1">
            <a:off x="1870710" y="2201545"/>
            <a:ext cx="422275" cy="135255"/>
          </a:xfrm>
          <a:prstGeom prst="line">
            <a:avLst/>
          </a:prstGeom>
          <a:ln w="12700">
            <a:solidFill>
              <a:srgbClr val="ADBACA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ound Same Side Corner Rectangle 36"/>
          <p:cNvSpPr/>
          <p:nvPr/>
        </p:nvSpPr>
        <p:spPr>
          <a:xfrm rot="5400000">
            <a:off x="10558145" y="1620520"/>
            <a:ext cx="363855" cy="1297305"/>
          </a:xfrm>
          <a:prstGeom prst="round2SameRect">
            <a:avLst>
              <a:gd name="adj1" fmla="val 50000"/>
              <a:gd name="adj2" fmla="val 0"/>
            </a:avLst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85000"/>
                </a:schemeClr>
              </a:gs>
            </a:gsLst>
            <a:lin ang="16200000" scaled="1"/>
            <a:tileRect/>
          </a:gradFill>
          <a:ln w="12700">
            <a:solidFill>
              <a:schemeClr val="bg1"/>
            </a:solidFill>
          </a:ln>
          <a:effectLst>
            <a:outerShdw blurRad="152400" dist="63500" dir="8100000" algn="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bg-BG" sz="319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Calibri" panose="020F0502020204030204" pitchFamily="34" charset="0"/>
              <a:cs typeface="Calibri" panose="020F0502020204030204" pitchFamily="34" charset="0"/>
              <a:sym typeface="Arial" panose="020B0604020202020204" pitchFamily="34" charset="0"/>
            </a:endParaRPr>
          </a:p>
        </p:txBody>
      </p:sp>
      <p:sp>
        <p:nvSpPr>
          <p:cNvPr id="31" name="Round Same Side Corner Rectangle 80"/>
          <p:cNvSpPr/>
          <p:nvPr/>
        </p:nvSpPr>
        <p:spPr>
          <a:xfrm rot="16200000">
            <a:off x="9696450" y="2056130"/>
            <a:ext cx="363855" cy="42608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F07474"/>
          </a:solidFill>
          <a:ln w="12700">
            <a:solidFill>
              <a:schemeClr val="bg1"/>
            </a:solidFill>
          </a:ln>
          <a:effectLst>
            <a:outerShdw blurRad="152400" dist="63500" dir="8100000" algn="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bg-BG" sz="319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Calibri" panose="020F0502020204030204" pitchFamily="34" charset="0"/>
              <a:cs typeface="Calibri" panose="020F0502020204030204" pitchFamily="34" charset="0"/>
              <a:sym typeface="Arial" panose="020B0604020202020204" pitchFamily="34" charset="0"/>
            </a:endParaRPr>
          </a:p>
        </p:txBody>
      </p:sp>
      <p:sp>
        <p:nvSpPr>
          <p:cNvPr id="32" name="TextBox 13"/>
          <p:cNvSpPr txBox="1"/>
          <p:nvPr/>
        </p:nvSpPr>
        <p:spPr>
          <a:xfrm>
            <a:off x="9900285" y="2146300"/>
            <a:ext cx="1328420" cy="245745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t">
            <a:spAutoFit/>
          </a:bodyPr>
          <a:p>
            <a:pPr algn="ctr" defTabSz="1216025">
              <a:spcBef>
                <a:spcPct val="20000"/>
              </a:spcBef>
            </a:pPr>
            <a:r>
              <a:rPr lang="en-US" altLang="zh-CN" sz="1600" b="1" dirty="0">
                <a:solidFill>
                  <a:srgbClr val="445469"/>
                </a:solidFill>
                <a:ea typeface="Microsoft YaHei" panose="020B0503020204020204" pitchFamily="34" charset="-122"/>
                <a:cs typeface="Calibri" panose="020F0502020204030204" pitchFamily="34" charset="0"/>
                <a:sym typeface="Arial" panose="020B0604020202020204" pitchFamily="34" charset="0"/>
              </a:rPr>
              <a:t>OUTPUT PANEL</a:t>
            </a:r>
            <a:endParaRPr lang="en-US" altLang="zh-CN" sz="1600" b="1" dirty="0">
              <a:solidFill>
                <a:srgbClr val="445469"/>
              </a:solidFill>
              <a:ea typeface="Microsoft YaHei" panose="020B0503020204020204" pitchFamily="34" charset="-122"/>
              <a:cs typeface="Calibri" panose="020F0502020204030204" pitchFamily="34" charset="0"/>
              <a:sym typeface="Arial" panose="020B0604020202020204" pitchFamily="34" charset="0"/>
            </a:endParaRPr>
          </a:p>
        </p:txBody>
      </p:sp>
      <p:cxnSp>
        <p:nvCxnSpPr>
          <p:cNvPr id="33" name="Straight Connector 42"/>
          <p:cNvCxnSpPr>
            <a:stCxn id="31" idx="0"/>
          </p:cNvCxnSpPr>
          <p:nvPr/>
        </p:nvCxnSpPr>
        <p:spPr>
          <a:xfrm flipH="1" flipV="1">
            <a:off x="9478010" y="1619250"/>
            <a:ext cx="400685" cy="467995"/>
          </a:xfrm>
          <a:prstGeom prst="line">
            <a:avLst/>
          </a:prstGeom>
          <a:ln w="12700">
            <a:solidFill>
              <a:srgbClr val="ADBACA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0" name="MH_Entry_1"/>
          <p:cNvSpPr/>
          <p:nvPr>
            <p:custDataLst>
              <p:tags r:id="rId1"/>
            </p:custDataLst>
          </p:nvPr>
        </p:nvSpPr>
        <p:spPr>
          <a:xfrm>
            <a:off x="579916" y="84728"/>
            <a:ext cx="1713162" cy="4986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p>
            <a:pPr algn="ctr">
              <a:lnSpc>
                <a:spcPct val="110000"/>
              </a:lnSpc>
            </a:pPr>
            <a:r>
              <a:rPr lang="en-US" altLang="zh-CN" spc="200" dirty="0" smtClean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WORKING</a:t>
            </a:r>
            <a:endParaRPr lang="en-US" altLang="zh-CN" spc="200" dirty="0" smtClean="0">
              <a:solidFill>
                <a:schemeClr val="bg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21" name="Freeform 500"/>
          <p:cNvSpPr/>
          <p:nvPr/>
        </p:nvSpPr>
        <p:spPr bwMode="auto">
          <a:xfrm>
            <a:off x="124654" y="126306"/>
            <a:ext cx="427444" cy="422334"/>
          </a:xfrm>
          <a:prstGeom prst="roundRect">
            <a:avLst>
              <a:gd name="adj" fmla="val 50000"/>
            </a:avLst>
          </a:prstGeom>
          <a:ln>
            <a:solidFill>
              <a:srgbClr val="7030A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/>
          <a:p>
            <a:endParaRPr lang="zh-CN" altLang="en-US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cxnSp>
        <p:nvCxnSpPr>
          <p:cNvPr id="22" name="直接连接符 7"/>
          <p:cNvCxnSpPr/>
          <p:nvPr/>
        </p:nvCxnSpPr>
        <p:spPr>
          <a:xfrm>
            <a:off x="2447180" y="353580"/>
            <a:ext cx="7340021" cy="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3" name="Freeform 30"/>
          <p:cNvSpPr/>
          <p:nvPr/>
        </p:nvSpPr>
        <p:spPr bwMode="auto">
          <a:xfrm>
            <a:off x="10022899" y="145736"/>
            <a:ext cx="360025" cy="360025"/>
          </a:xfrm>
          <a:custGeom>
            <a:avLst/>
            <a:gdLst>
              <a:gd name="T0" fmla="*/ 252 w 298"/>
              <a:gd name="T1" fmla="*/ 182 h 298"/>
              <a:gd name="T2" fmla="*/ 117 w 298"/>
              <a:gd name="T3" fmla="*/ 46 h 298"/>
              <a:gd name="T4" fmla="*/ 46 w 298"/>
              <a:gd name="T5" fmla="*/ 117 h 298"/>
              <a:gd name="T6" fmla="*/ 181 w 298"/>
              <a:gd name="T7" fmla="*/ 253 h 298"/>
              <a:gd name="T8" fmla="*/ 252 w 298"/>
              <a:gd name="T9" fmla="*/ 182 h 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98" h="298">
                <a:moveTo>
                  <a:pt x="252" y="182"/>
                </a:moveTo>
                <a:cubicBezTo>
                  <a:pt x="207" y="136"/>
                  <a:pt x="162" y="91"/>
                  <a:pt x="117" y="46"/>
                </a:cubicBezTo>
                <a:cubicBezTo>
                  <a:pt x="71" y="0"/>
                  <a:pt x="0" y="71"/>
                  <a:pt x="46" y="117"/>
                </a:cubicBezTo>
                <a:cubicBezTo>
                  <a:pt x="91" y="162"/>
                  <a:pt x="136" y="207"/>
                  <a:pt x="181" y="253"/>
                </a:cubicBezTo>
                <a:cubicBezTo>
                  <a:pt x="227" y="298"/>
                  <a:pt x="298" y="227"/>
                  <a:pt x="252" y="182"/>
                </a:cubicBezTo>
                <a:close/>
              </a:path>
            </a:pathLst>
          </a:custGeom>
          <a:solidFill>
            <a:srgbClr val="43245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p>
            <a:endParaRPr lang="zh-CN" altLang="en-US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4" name="Freeform 12"/>
          <p:cNvSpPr/>
          <p:nvPr/>
        </p:nvSpPr>
        <p:spPr bwMode="auto">
          <a:xfrm>
            <a:off x="10551658" y="179929"/>
            <a:ext cx="276147" cy="276792"/>
          </a:xfrm>
          <a:custGeom>
            <a:avLst/>
            <a:gdLst>
              <a:gd name="T0" fmla="*/ 130 w 149"/>
              <a:gd name="T1" fmla="*/ 101 h 149"/>
              <a:gd name="T2" fmla="*/ 48 w 149"/>
              <a:gd name="T3" fmla="*/ 19 h 149"/>
              <a:gd name="T4" fmla="*/ 19 w 149"/>
              <a:gd name="T5" fmla="*/ 48 h 149"/>
              <a:gd name="T6" fmla="*/ 101 w 149"/>
              <a:gd name="T7" fmla="*/ 130 h 149"/>
              <a:gd name="T8" fmla="*/ 130 w 149"/>
              <a:gd name="T9" fmla="*/ 101 h 1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9" h="149">
                <a:moveTo>
                  <a:pt x="130" y="101"/>
                </a:moveTo>
                <a:cubicBezTo>
                  <a:pt x="103" y="74"/>
                  <a:pt x="75" y="46"/>
                  <a:pt x="48" y="19"/>
                </a:cubicBezTo>
                <a:cubicBezTo>
                  <a:pt x="29" y="0"/>
                  <a:pt x="0" y="29"/>
                  <a:pt x="19" y="48"/>
                </a:cubicBezTo>
                <a:cubicBezTo>
                  <a:pt x="46" y="76"/>
                  <a:pt x="74" y="103"/>
                  <a:pt x="101" y="130"/>
                </a:cubicBezTo>
                <a:cubicBezTo>
                  <a:pt x="120" y="149"/>
                  <a:pt x="149" y="120"/>
                  <a:pt x="130" y="101"/>
                </a:cubicBezTo>
                <a:close/>
              </a:path>
            </a:pathLst>
          </a:custGeom>
          <a:solidFill>
            <a:srgbClr val="5FA7A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p>
            <a:endParaRPr lang="zh-CN" altLang="en-US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5" name="Freeform 14"/>
          <p:cNvSpPr/>
          <p:nvPr/>
        </p:nvSpPr>
        <p:spPr bwMode="auto">
          <a:xfrm>
            <a:off x="11024137" y="164142"/>
            <a:ext cx="204484" cy="204484"/>
          </a:xfrm>
          <a:custGeom>
            <a:avLst/>
            <a:gdLst>
              <a:gd name="T0" fmla="*/ 178 w 194"/>
              <a:gd name="T1" fmla="*/ 152 h 194"/>
              <a:gd name="T2" fmla="*/ 43 w 194"/>
              <a:gd name="T3" fmla="*/ 16 h 194"/>
              <a:gd name="T4" fmla="*/ 17 w 194"/>
              <a:gd name="T5" fmla="*/ 42 h 194"/>
              <a:gd name="T6" fmla="*/ 152 w 194"/>
              <a:gd name="T7" fmla="*/ 177 h 194"/>
              <a:gd name="T8" fmla="*/ 178 w 194"/>
              <a:gd name="T9" fmla="*/ 152 h 1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4" h="194">
                <a:moveTo>
                  <a:pt x="178" y="152"/>
                </a:moveTo>
                <a:cubicBezTo>
                  <a:pt x="133" y="106"/>
                  <a:pt x="88" y="61"/>
                  <a:pt x="43" y="16"/>
                </a:cubicBezTo>
                <a:cubicBezTo>
                  <a:pt x="26" y="0"/>
                  <a:pt x="0" y="25"/>
                  <a:pt x="17" y="42"/>
                </a:cubicBezTo>
                <a:cubicBezTo>
                  <a:pt x="62" y="87"/>
                  <a:pt x="107" y="132"/>
                  <a:pt x="152" y="177"/>
                </a:cubicBezTo>
                <a:cubicBezTo>
                  <a:pt x="169" y="194"/>
                  <a:pt x="194" y="168"/>
                  <a:pt x="178" y="152"/>
                </a:cubicBezTo>
                <a:close/>
              </a:path>
            </a:pathLst>
          </a:custGeom>
          <a:solidFill>
            <a:srgbClr val="A8263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p>
            <a:endParaRPr lang="zh-CN" altLang="en-US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6" name="Freeform 22"/>
          <p:cNvSpPr/>
          <p:nvPr/>
        </p:nvSpPr>
        <p:spPr bwMode="auto">
          <a:xfrm>
            <a:off x="11389041" y="224399"/>
            <a:ext cx="177288" cy="137311"/>
          </a:xfrm>
          <a:custGeom>
            <a:avLst/>
            <a:gdLst>
              <a:gd name="T0" fmla="*/ 36 w 71"/>
              <a:gd name="T1" fmla="*/ 0 h 55"/>
              <a:gd name="T2" fmla="*/ 36 w 71"/>
              <a:gd name="T3" fmla="*/ 55 h 55"/>
              <a:gd name="T4" fmla="*/ 36 w 71"/>
              <a:gd name="T5" fmla="*/ 0 h 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71" h="55">
                <a:moveTo>
                  <a:pt x="36" y="0"/>
                </a:moveTo>
                <a:cubicBezTo>
                  <a:pt x="0" y="0"/>
                  <a:pt x="0" y="55"/>
                  <a:pt x="36" y="55"/>
                </a:cubicBezTo>
                <a:cubicBezTo>
                  <a:pt x="71" y="55"/>
                  <a:pt x="71" y="0"/>
                  <a:pt x="36" y="0"/>
                </a:cubicBezTo>
                <a:close/>
              </a:path>
            </a:pathLst>
          </a:custGeom>
          <a:solidFill>
            <a:srgbClr val="5FA7A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p>
            <a:endParaRPr lang="zh-CN" altLang="en-US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7" name="Freeform 23"/>
          <p:cNvSpPr/>
          <p:nvPr/>
        </p:nvSpPr>
        <p:spPr bwMode="auto">
          <a:xfrm>
            <a:off x="11833922" y="218147"/>
            <a:ext cx="177287" cy="134703"/>
          </a:xfrm>
          <a:custGeom>
            <a:avLst/>
            <a:gdLst>
              <a:gd name="T0" fmla="*/ 35 w 71"/>
              <a:gd name="T1" fmla="*/ 0 h 54"/>
              <a:gd name="T2" fmla="*/ 35 w 71"/>
              <a:gd name="T3" fmla="*/ 54 h 54"/>
              <a:gd name="T4" fmla="*/ 35 w 71"/>
              <a:gd name="T5" fmla="*/ 0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71" h="54">
                <a:moveTo>
                  <a:pt x="35" y="0"/>
                </a:moveTo>
                <a:cubicBezTo>
                  <a:pt x="0" y="0"/>
                  <a:pt x="0" y="54"/>
                  <a:pt x="35" y="54"/>
                </a:cubicBezTo>
                <a:cubicBezTo>
                  <a:pt x="70" y="54"/>
                  <a:pt x="71" y="0"/>
                  <a:pt x="35" y="0"/>
                </a:cubicBezTo>
                <a:close/>
              </a:path>
            </a:pathLst>
          </a:custGeom>
          <a:solidFill>
            <a:srgbClr val="ECBA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p>
            <a:endParaRPr lang="zh-CN" altLang="en-US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pic>
        <p:nvPicPr>
          <p:cNvPr id="3" name="Content Placeholder 2" descr="Screenshot (281)"/>
          <p:cNvPicPr>
            <a:picLocks noChangeAspect="1"/>
          </p:cNvPicPr>
          <p:nvPr>
            <p:ph idx="1"/>
          </p:nvPr>
        </p:nvPicPr>
        <p:blipFill>
          <a:blip r:embed="rId2"/>
          <a:srcRect t="13177"/>
          <a:stretch>
            <a:fillRect/>
          </a:stretch>
        </p:blipFill>
        <p:spPr>
          <a:xfrm>
            <a:off x="1471295" y="763905"/>
            <a:ext cx="9356725" cy="4654550"/>
          </a:xfrm>
          <a:prstGeom prst="rect">
            <a:avLst/>
          </a:prstGeom>
        </p:spPr>
      </p:pic>
      <p:sp>
        <p:nvSpPr>
          <p:cNvPr id="34" name="Title 33"/>
          <p:cNvSpPr>
            <a:spLocks noGrp="1"/>
          </p:cNvSpPr>
          <p:nvPr>
            <p:ph type="title"/>
          </p:nvPr>
        </p:nvSpPr>
        <p:spPr>
          <a:xfrm>
            <a:off x="1050290" y="5532120"/>
            <a:ext cx="10515600" cy="1325563"/>
          </a:xfrm>
        </p:spPr>
        <p:txBody>
          <a:bodyPr/>
          <a:p>
            <a:pPr algn="ctr"/>
            <a:r>
              <a:rPr lang="en-US">
                <a:solidFill>
                  <a:schemeClr val="bg1"/>
                </a:solidFill>
              </a:rPr>
              <a:t>Working of HTML Panel</a:t>
            </a:r>
            <a:endParaRPr 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145" name="文本框 14"/>
          <p:cNvSpPr txBox="1"/>
          <p:nvPr/>
        </p:nvSpPr>
        <p:spPr>
          <a:xfrm>
            <a:off x="6595110" y="1323023"/>
            <a:ext cx="2674938" cy="4603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en-IN" altLang="zh-CN" sz="2400" b="1" dirty="0">
                <a:solidFill>
                  <a:schemeClr val="bg1"/>
                </a:solidFill>
                <a:latin typeface="Lucida Fax" panose="02060602050505020204" charset="0"/>
                <a:ea typeface="Microsoft YaHei" panose="020B0503020204020204" pitchFamily="34" charset="-122"/>
                <a:cs typeface="Lucida Fax" panose="02060602050505020204" charset="0"/>
              </a:rPr>
              <a:t>HTML</a:t>
            </a:r>
            <a:endParaRPr lang="en-IN" altLang="zh-CN" sz="2400" b="1" dirty="0">
              <a:solidFill>
                <a:schemeClr val="bg1"/>
              </a:solidFill>
              <a:latin typeface="Lucida Fax" panose="02060602050505020204" charset="0"/>
              <a:ea typeface="Microsoft YaHei" panose="020B0503020204020204" pitchFamily="34" charset="-122"/>
              <a:cs typeface="Lucida Fax" panose="02060602050505020204" charset="0"/>
            </a:endParaRPr>
          </a:p>
        </p:txBody>
      </p:sp>
      <p:sp>
        <p:nvSpPr>
          <p:cNvPr id="6146" name="文本框 30"/>
          <p:cNvSpPr txBox="1"/>
          <p:nvPr/>
        </p:nvSpPr>
        <p:spPr>
          <a:xfrm>
            <a:off x="6595428" y="2149158"/>
            <a:ext cx="2674937" cy="4603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en-IN" altLang="zh-CN" sz="2400" b="1" dirty="0">
                <a:solidFill>
                  <a:schemeClr val="bg1"/>
                </a:solidFill>
                <a:latin typeface="Lucida Fax" panose="02060602050505020204" charset="0"/>
                <a:ea typeface="Microsoft YaHei" panose="020B0503020204020204" pitchFamily="34" charset="-122"/>
                <a:cs typeface="Lucida Fax" panose="02060602050505020204" charset="0"/>
              </a:rPr>
              <a:t>CSS</a:t>
            </a:r>
            <a:endParaRPr lang="en-IN" altLang="zh-CN" sz="2400" b="1" dirty="0">
              <a:solidFill>
                <a:schemeClr val="bg1"/>
              </a:solidFill>
              <a:latin typeface="Lucida Fax" panose="02060602050505020204" charset="0"/>
              <a:ea typeface="Microsoft YaHei" panose="020B0503020204020204" pitchFamily="34" charset="-122"/>
              <a:cs typeface="Lucida Fax" panose="02060602050505020204" charset="0"/>
            </a:endParaRPr>
          </a:p>
        </p:txBody>
      </p:sp>
      <p:sp>
        <p:nvSpPr>
          <p:cNvPr id="6147" name="文本框 32"/>
          <p:cNvSpPr txBox="1"/>
          <p:nvPr/>
        </p:nvSpPr>
        <p:spPr>
          <a:xfrm>
            <a:off x="9270048" y="1218565"/>
            <a:ext cx="2673350" cy="82994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en-IN" altLang="zh-CN" sz="2400" b="1" dirty="0">
                <a:solidFill>
                  <a:schemeClr val="bg1"/>
                </a:solidFill>
                <a:latin typeface="Lucida Fax" panose="02060602050505020204" charset="0"/>
                <a:ea typeface="Microsoft YaHei" panose="020B0503020204020204" pitchFamily="34" charset="-122"/>
                <a:cs typeface="Lucida Fax" panose="02060602050505020204" charset="0"/>
              </a:rPr>
              <a:t>AIM OF PROJECT</a:t>
            </a:r>
            <a:endParaRPr lang="en-IN" altLang="zh-CN" sz="2400" b="1" dirty="0">
              <a:solidFill>
                <a:schemeClr val="bg1"/>
              </a:solidFill>
              <a:latin typeface="Lucida Fax" panose="02060602050505020204" charset="0"/>
              <a:ea typeface="Microsoft YaHei" panose="020B0503020204020204" pitchFamily="34" charset="-122"/>
              <a:cs typeface="Lucida Fax" panose="02060602050505020204" charset="0"/>
            </a:endParaRPr>
          </a:p>
        </p:txBody>
      </p:sp>
      <p:sp>
        <p:nvSpPr>
          <p:cNvPr id="6148" name="文本框 34"/>
          <p:cNvSpPr txBox="1"/>
          <p:nvPr/>
        </p:nvSpPr>
        <p:spPr>
          <a:xfrm>
            <a:off x="6595110" y="4149408"/>
            <a:ext cx="2674938" cy="4603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en-IN" altLang="en-US" sz="2400" b="1" dirty="0">
                <a:solidFill>
                  <a:schemeClr val="bg1"/>
                </a:solidFill>
                <a:latin typeface="Lucida Fax" panose="02060602050505020204" charset="0"/>
                <a:ea typeface="Microsoft YaHei" panose="020B0503020204020204" pitchFamily="34" charset="-122"/>
                <a:cs typeface="Lucida Fax" panose="02060602050505020204" charset="0"/>
              </a:rPr>
              <a:t>jQuery</a:t>
            </a:r>
            <a:endParaRPr lang="en-IN" altLang="en-US" sz="2400" b="1" dirty="0">
              <a:solidFill>
                <a:schemeClr val="bg1"/>
              </a:solidFill>
              <a:latin typeface="Lucida Fax" panose="02060602050505020204" charset="0"/>
              <a:ea typeface="Microsoft YaHei" panose="020B0503020204020204" pitchFamily="34" charset="-122"/>
              <a:cs typeface="Lucida Fax" panose="02060602050505020204" charset="0"/>
            </a:endParaRPr>
          </a:p>
        </p:txBody>
      </p:sp>
      <p:grpSp>
        <p:nvGrpSpPr>
          <p:cNvPr id="6151" name="组合 13"/>
          <p:cNvGrpSpPr/>
          <p:nvPr/>
        </p:nvGrpSpPr>
        <p:grpSpPr>
          <a:xfrm rot="0">
            <a:off x="5663248" y="1218248"/>
            <a:ext cx="665162" cy="849312"/>
            <a:chOff x="891963" y="403036"/>
            <a:chExt cx="664288" cy="849313"/>
          </a:xfrm>
        </p:grpSpPr>
        <p:sp>
          <p:nvSpPr>
            <p:cNvPr id="19" name="椭圆 5"/>
            <p:cNvSpPr/>
            <p:nvPr/>
          </p:nvSpPr>
          <p:spPr>
            <a:xfrm>
              <a:off x="891963" y="403036"/>
              <a:ext cx="646551" cy="646551"/>
            </a:xfrm>
            <a:prstGeom prst="ellipse">
              <a:avLst/>
            </a:prstGeom>
            <a:solidFill>
              <a:srgbClr val="E74E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Lucida Fax" panose="02060602050505020204" charset="0"/>
                <a:ea typeface="+mn-ea"/>
                <a:cs typeface="Lucida Fax" panose="02060602050505020204" charset="0"/>
              </a:endParaRPr>
            </a:p>
          </p:txBody>
        </p:sp>
        <p:sp>
          <p:nvSpPr>
            <p:cNvPr id="30" name="椭圆 10"/>
            <p:cNvSpPr/>
            <p:nvPr/>
          </p:nvSpPr>
          <p:spPr>
            <a:xfrm>
              <a:off x="1324927" y="1021025"/>
              <a:ext cx="231324" cy="231324"/>
            </a:xfrm>
            <a:prstGeom prst="ellipse">
              <a:avLst/>
            </a:prstGeom>
            <a:solidFill>
              <a:srgbClr val="E74E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Lucida Fax" panose="02060602050505020204" charset="0"/>
                <a:ea typeface="+mn-ea"/>
                <a:cs typeface="Lucida Fax" panose="02060602050505020204" charset="0"/>
              </a:endParaRPr>
            </a:p>
          </p:txBody>
        </p:sp>
        <p:sp>
          <p:nvSpPr>
            <p:cNvPr id="31" name="椭圆 19"/>
            <p:cNvSpPr/>
            <p:nvPr/>
          </p:nvSpPr>
          <p:spPr>
            <a:xfrm>
              <a:off x="1146628" y="1112231"/>
              <a:ext cx="125087" cy="125087"/>
            </a:xfrm>
            <a:prstGeom prst="ellipse">
              <a:avLst/>
            </a:prstGeom>
            <a:solidFill>
              <a:srgbClr val="E74E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Lucida Fax" panose="02060602050505020204" charset="0"/>
                <a:ea typeface="+mn-ea"/>
                <a:cs typeface="Lucida Fax" panose="02060602050505020204" charset="0"/>
              </a:endParaRPr>
            </a:p>
          </p:txBody>
        </p:sp>
        <p:sp>
          <p:nvSpPr>
            <p:cNvPr id="6155" name="文本框 29"/>
            <p:cNvSpPr txBox="1"/>
            <p:nvPr/>
          </p:nvSpPr>
          <p:spPr>
            <a:xfrm>
              <a:off x="1004359" y="446791"/>
              <a:ext cx="409623" cy="584775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r>
                <a:rPr lang="en-US" altLang="zh-CN" sz="3200" b="1" dirty="0">
                  <a:solidFill>
                    <a:schemeClr val="bg1"/>
                  </a:solidFill>
                  <a:latin typeface="Lucida Fax" panose="02060602050505020204" charset="0"/>
                  <a:ea typeface="Microsoft YaHei" panose="020B0503020204020204" pitchFamily="34" charset="-122"/>
                  <a:cs typeface="Lucida Fax" panose="02060602050505020204" charset="0"/>
                </a:rPr>
                <a:t>1</a:t>
              </a:r>
              <a:endParaRPr lang="en-US" altLang="zh-CN" sz="3200" b="1" dirty="0">
                <a:solidFill>
                  <a:schemeClr val="bg1"/>
                </a:solidFill>
                <a:latin typeface="Lucida Fax" panose="02060602050505020204" charset="0"/>
                <a:ea typeface="Microsoft YaHei" panose="020B0503020204020204" pitchFamily="34" charset="-122"/>
                <a:cs typeface="Lucida Fax" panose="02060602050505020204" charset="0"/>
              </a:endParaRPr>
            </a:p>
          </p:txBody>
        </p:sp>
      </p:grpSp>
      <p:grpSp>
        <p:nvGrpSpPr>
          <p:cNvPr id="6156" name="组合 36"/>
          <p:cNvGrpSpPr/>
          <p:nvPr/>
        </p:nvGrpSpPr>
        <p:grpSpPr>
          <a:xfrm rot="0">
            <a:off x="5674360" y="2145348"/>
            <a:ext cx="665163" cy="849312"/>
            <a:chOff x="891963" y="2377294"/>
            <a:chExt cx="664288" cy="849313"/>
          </a:xfrm>
        </p:grpSpPr>
        <p:sp>
          <p:nvSpPr>
            <p:cNvPr id="34" name="椭圆 20"/>
            <p:cNvSpPr/>
            <p:nvPr/>
          </p:nvSpPr>
          <p:spPr>
            <a:xfrm>
              <a:off x="891963" y="2377294"/>
              <a:ext cx="646551" cy="646551"/>
            </a:xfrm>
            <a:prstGeom prst="ellipse">
              <a:avLst/>
            </a:prstGeom>
            <a:solidFill>
              <a:srgbClr val="1CBB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Lucida Fax" panose="02060602050505020204" charset="0"/>
                <a:ea typeface="+mn-ea"/>
                <a:cs typeface="Lucida Fax" panose="02060602050505020204" charset="0"/>
              </a:endParaRPr>
            </a:p>
          </p:txBody>
        </p:sp>
        <p:sp>
          <p:nvSpPr>
            <p:cNvPr id="35" name="椭圆 21"/>
            <p:cNvSpPr/>
            <p:nvPr/>
          </p:nvSpPr>
          <p:spPr>
            <a:xfrm>
              <a:off x="1324927" y="2995283"/>
              <a:ext cx="231324" cy="231324"/>
            </a:xfrm>
            <a:prstGeom prst="ellipse">
              <a:avLst/>
            </a:prstGeom>
            <a:solidFill>
              <a:srgbClr val="1CBB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Lucida Fax" panose="02060602050505020204" charset="0"/>
                <a:ea typeface="+mn-ea"/>
                <a:cs typeface="Lucida Fax" panose="02060602050505020204" charset="0"/>
              </a:endParaRPr>
            </a:p>
          </p:txBody>
        </p:sp>
        <p:sp>
          <p:nvSpPr>
            <p:cNvPr id="36" name="椭圆 22"/>
            <p:cNvSpPr/>
            <p:nvPr/>
          </p:nvSpPr>
          <p:spPr>
            <a:xfrm>
              <a:off x="1146628" y="3086489"/>
              <a:ext cx="125087" cy="125087"/>
            </a:xfrm>
            <a:prstGeom prst="ellipse">
              <a:avLst/>
            </a:prstGeom>
            <a:solidFill>
              <a:srgbClr val="1CBB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Lucida Fax" panose="02060602050505020204" charset="0"/>
                <a:ea typeface="+mn-ea"/>
                <a:cs typeface="Lucida Fax" panose="02060602050505020204" charset="0"/>
              </a:endParaRPr>
            </a:p>
          </p:txBody>
        </p:sp>
        <p:sp>
          <p:nvSpPr>
            <p:cNvPr id="6160" name="文本框 31"/>
            <p:cNvSpPr txBox="1"/>
            <p:nvPr/>
          </p:nvSpPr>
          <p:spPr>
            <a:xfrm>
              <a:off x="993563" y="2408836"/>
              <a:ext cx="409623" cy="584775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r>
                <a:rPr lang="en-US" altLang="zh-CN" sz="3200" b="1" dirty="0">
                  <a:solidFill>
                    <a:schemeClr val="bg1"/>
                  </a:solidFill>
                  <a:latin typeface="Lucida Fax" panose="02060602050505020204" charset="0"/>
                  <a:ea typeface="Microsoft YaHei" panose="020B0503020204020204" pitchFamily="34" charset="-122"/>
                  <a:cs typeface="Lucida Fax" panose="02060602050505020204" charset="0"/>
                </a:rPr>
                <a:t>2</a:t>
              </a:r>
              <a:endParaRPr lang="en-US" altLang="zh-CN" sz="3200" b="1" dirty="0">
                <a:solidFill>
                  <a:schemeClr val="bg1"/>
                </a:solidFill>
                <a:latin typeface="Lucida Fax" panose="02060602050505020204" charset="0"/>
                <a:ea typeface="Microsoft YaHei" panose="020B0503020204020204" pitchFamily="34" charset="-122"/>
                <a:cs typeface="Lucida Fax" panose="02060602050505020204" charset="0"/>
              </a:endParaRPr>
            </a:p>
          </p:txBody>
        </p:sp>
      </p:grpSp>
      <p:grpSp>
        <p:nvGrpSpPr>
          <p:cNvPr id="6161" name="组合 37"/>
          <p:cNvGrpSpPr/>
          <p:nvPr/>
        </p:nvGrpSpPr>
        <p:grpSpPr>
          <a:xfrm rot="0">
            <a:off x="5674360" y="3054985"/>
            <a:ext cx="665163" cy="849313"/>
            <a:chOff x="891963" y="3963580"/>
            <a:chExt cx="664288" cy="849313"/>
          </a:xfrm>
        </p:grpSpPr>
        <p:sp>
          <p:nvSpPr>
            <p:cNvPr id="39" name="椭圆 23"/>
            <p:cNvSpPr/>
            <p:nvPr/>
          </p:nvSpPr>
          <p:spPr>
            <a:xfrm>
              <a:off x="891963" y="3963580"/>
              <a:ext cx="646551" cy="646551"/>
            </a:xfrm>
            <a:prstGeom prst="ellipse">
              <a:avLst/>
            </a:prstGeom>
            <a:solidFill>
              <a:srgbClr val="FBA4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Lucida Fax" panose="02060602050505020204" charset="0"/>
                <a:ea typeface="+mn-ea"/>
                <a:cs typeface="Lucida Fax" panose="02060602050505020204" charset="0"/>
              </a:endParaRPr>
            </a:p>
          </p:txBody>
        </p:sp>
        <p:sp>
          <p:nvSpPr>
            <p:cNvPr id="53" name="椭圆 24"/>
            <p:cNvSpPr/>
            <p:nvPr/>
          </p:nvSpPr>
          <p:spPr>
            <a:xfrm>
              <a:off x="1324927" y="4581569"/>
              <a:ext cx="231324" cy="231324"/>
            </a:xfrm>
            <a:prstGeom prst="ellipse">
              <a:avLst/>
            </a:prstGeom>
            <a:solidFill>
              <a:srgbClr val="FBA4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Lucida Fax" panose="02060602050505020204" charset="0"/>
                <a:ea typeface="+mn-ea"/>
                <a:cs typeface="Lucida Fax" panose="02060602050505020204" charset="0"/>
              </a:endParaRPr>
            </a:p>
          </p:txBody>
        </p:sp>
        <p:sp>
          <p:nvSpPr>
            <p:cNvPr id="54" name="椭圆 25"/>
            <p:cNvSpPr/>
            <p:nvPr/>
          </p:nvSpPr>
          <p:spPr>
            <a:xfrm>
              <a:off x="1146628" y="4672775"/>
              <a:ext cx="125087" cy="125087"/>
            </a:xfrm>
            <a:prstGeom prst="ellipse">
              <a:avLst/>
            </a:prstGeom>
            <a:solidFill>
              <a:srgbClr val="FBA4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Lucida Fax" panose="02060602050505020204" charset="0"/>
                <a:ea typeface="+mn-ea"/>
                <a:cs typeface="Lucida Fax" panose="02060602050505020204" charset="0"/>
              </a:endParaRPr>
            </a:p>
          </p:txBody>
        </p:sp>
        <p:sp>
          <p:nvSpPr>
            <p:cNvPr id="6165" name="文本框 33"/>
            <p:cNvSpPr txBox="1"/>
            <p:nvPr/>
          </p:nvSpPr>
          <p:spPr>
            <a:xfrm>
              <a:off x="993563" y="4007873"/>
              <a:ext cx="409623" cy="584775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r>
                <a:rPr lang="en-US" altLang="zh-CN" sz="3200" b="1" dirty="0">
                  <a:solidFill>
                    <a:schemeClr val="bg1"/>
                  </a:solidFill>
                  <a:latin typeface="Lucida Fax" panose="02060602050505020204" charset="0"/>
                  <a:ea typeface="Microsoft YaHei" panose="020B0503020204020204" pitchFamily="34" charset="-122"/>
                  <a:cs typeface="Lucida Fax" panose="02060602050505020204" charset="0"/>
                </a:rPr>
                <a:t>3</a:t>
              </a:r>
              <a:endParaRPr lang="en-US" altLang="zh-CN" sz="3200" b="1" dirty="0">
                <a:solidFill>
                  <a:schemeClr val="bg1"/>
                </a:solidFill>
                <a:latin typeface="Lucida Fax" panose="02060602050505020204" charset="0"/>
                <a:ea typeface="Microsoft YaHei" panose="020B0503020204020204" pitchFamily="34" charset="-122"/>
                <a:cs typeface="Lucida Fax" panose="02060602050505020204" charset="0"/>
              </a:endParaRPr>
            </a:p>
          </p:txBody>
        </p:sp>
      </p:grpSp>
      <p:grpSp>
        <p:nvGrpSpPr>
          <p:cNvPr id="6166" name="组合 38"/>
          <p:cNvGrpSpPr/>
          <p:nvPr/>
        </p:nvGrpSpPr>
        <p:grpSpPr>
          <a:xfrm rot="0">
            <a:off x="5679123" y="3997960"/>
            <a:ext cx="665162" cy="849313"/>
            <a:chOff x="891963" y="5345332"/>
            <a:chExt cx="664288" cy="849313"/>
          </a:xfrm>
        </p:grpSpPr>
        <p:sp>
          <p:nvSpPr>
            <p:cNvPr id="57" name="椭圆 26"/>
            <p:cNvSpPr/>
            <p:nvPr/>
          </p:nvSpPr>
          <p:spPr>
            <a:xfrm>
              <a:off x="891963" y="5345332"/>
              <a:ext cx="646551" cy="646551"/>
            </a:xfrm>
            <a:prstGeom prst="ellipse">
              <a:avLst/>
            </a:prstGeom>
            <a:solidFill>
              <a:srgbClr val="3CBD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Lucida Fax" panose="02060602050505020204" charset="0"/>
                <a:ea typeface="+mn-ea"/>
                <a:cs typeface="Lucida Fax" panose="02060602050505020204" charset="0"/>
              </a:endParaRPr>
            </a:p>
          </p:txBody>
        </p:sp>
        <p:sp>
          <p:nvSpPr>
            <p:cNvPr id="58" name="椭圆 27"/>
            <p:cNvSpPr/>
            <p:nvPr/>
          </p:nvSpPr>
          <p:spPr>
            <a:xfrm>
              <a:off x="1324927" y="5963321"/>
              <a:ext cx="231324" cy="231324"/>
            </a:xfrm>
            <a:prstGeom prst="ellipse">
              <a:avLst/>
            </a:prstGeom>
            <a:solidFill>
              <a:srgbClr val="3CBD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Lucida Fax" panose="02060602050505020204" charset="0"/>
                <a:ea typeface="+mn-ea"/>
                <a:cs typeface="Lucida Fax" panose="02060602050505020204" charset="0"/>
              </a:endParaRPr>
            </a:p>
          </p:txBody>
        </p:sp>
        <p:sp>
          <p:nvSpPr>
            <p:cNvPr id="59" name="椭圆 28"/>
            <p:cNvSpPr/>
            <p:nvPr/>
          </p:nvSpPr>
          <p:spPr>
            <a:xfrm>
              <a:off x="1146628" y="6054527"/>
              <a:ext cx="125087" cy="125087"/>
            </a:xfrm>
            <a:prstGeom prst="ellipse">
              <a:avLst/>
            </a:prstGeom>
            <a:solidFill>
              <a:srgbClr val="3CBD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Lucida Fax" panose="02060602050505020204" charset="0"/>
                <a:ea typeface="+mn-ea"/>
                <a:cs typeface="Lucida Fax" panose="02060602050505020204" charset="0"/>
              </a:endParaRPr>
            </a:p>
          </p:txBody>
        </p:sp>
        <p:sp>
          <p:nvSpPr>
            <p:cNvPr id="6170" name="文本框 35"/>
            <p:cNvSpPr txBox="1"/>
            <p:nvPr/>
          </p:nvSpPr>
          <p:spPr>
            <a:xfrm>
              <a:off x="989845" y="5372888"/>
              <a:ext cx="409623" cy="584775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r>
                <a:rPr lang="en-US" altLang="zh-CN" sz="3200" b="1" dirty="0">
                  <a:solidFill>
                    <a:schemeClr val="bg1"/>
                  </a:solidFill>
                  <a:latin typeface="Lucida Fax" panose="02060602050505020204" charset="0"/>
                  <a:ea typeface="Microsoft YaHei" panose="020B0503020204020204" pitchFamily="34" charset="-122"/>
                  <a:cs typeface="Lucida Fax" panose="02060602050505020204" charset="0"/>
                </a:rPr>
                <a:t>4</a:t>
              </a:r>
              <a:endParaRPr lang="en-US" altLang="zh-CN" sz="3200" b="1" dirty="0">
                <a:solidFill>
                  <a:schemeClr val="bg1"/>
                </a:solidFill>
                <a:latin typeface="Lucida Fax" panose="02060602050505020204" charset="0"/>
                <a:ea typeface="Microsoft YaHei" panose="020B0503020204020204" pitchFamily="34" charset="-122"/>
                <a:cs typeface="Lucida Fax" panose="02060602050505020204" charset="0"/>
              </a:endParaRPr>
            </a:p>
          </p:txBody>
        </p:sp>
      </p:grpSp>
      <p:grpSp>
        <p:nvGrpSpPr>
          <p:cNvPr id="6171" name="组合 36"/>
          <p:cNvGrpSpPr/>
          <p:nvPr/>
        </p:nvGrpSpPr>
        <p:grpSpPr>
          <a:xfrm rot="0">
            <a:off x="8390573" y="1118870"/>
            <a:ext cx="665162" cy="849313"/>
            <a:chOff x="891963" y="2377294"/>
            <a:chExt cx="664288" cy="849313"/>
          </a:xfrm>
        </p:grpSpPr>
        <p:sp>
          <p:nvSpPr>
            <p:cNvPr id="62" name="椭圆 20"/>
            <p:cNvSpPr/>
            <p:nvPr/>
          </p:nvSpPr>
          <p:spPr>
            <a:xfrm>
              <a:off x="891963" y="2377294"/>
              <a:ext cx="646551" cy="646551"/>
            </a:xfrm>
            <a:prstGeom prst="ellipse">
              <a:avLst/>
            </a:prstGeom>
            <a:solidFill>
              <a:srgbClr val="1CBB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Lucida Fax" panose="02060602050505020204" charset="0"/>
                <a:ea typeface="+mn-ea"/>
                <a:cs typeface="Lucida Fax" panose="02060602050505020204" charset="0"/>
              </a:endParaRPr>
            </a:p>
          </p:txBody>
        </p:sp>
        <p:sp>
          <p:nvSpPr>
            <p:cNvPr id="63" name="椭圆 21"/>
            <p:cNvSpPr/>
            <p:nvPr/>
          </p:nvSpPr>
          <p:spPr>
            <a:xfrm>
              <a:off x="1324927" y="2995283"/>
              <a:ext cx="231324" cy="231324"/>
            </a:xfrm>
            <a:prstGeom prst="ellipse">
              <a:avLst/>
            </a:prstGeom>
            <a:solidFill>
              <a:srgbClr val="1CBB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Lucida Fax" panose="02060602050505020204" charset="0"/>
                <a:ea typeface="+mn-ea"/>
                <a:cs typeface="Lucida Fax" panose="02060602050505020204" charset="0"/>
              </a:endParaRPr>
            </a:p>
          </p:txBody>
        </p:sp>
        <p:sp>
          <p:nvSpPr>
            <p:cNvPr id="64" name="椭圆 22"/>
            <p:cNvSpPr/>
            <p:nvPr/>
          </p:nvSpPr>
          <p:spPr>
            <a:xfrm>
              <a:off x="1146628" y="3086489"/>
              <a:ext cx="125087" cy="125087"/>
            </a:xfrm>
            <a:prstGeom prst="ellipse">
              <a:avLst/>
            </a:prstGeom>
            <a:solidFill>
              <a:srgbClr val="1CBB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Lucida Fax" panose="02060602050505020204" charset="0"/>
                <a:ea typeface="+mn-ea"/>
                <a:cs typeface="Lucida Fax" panose="02060602050505020204" charset="0"/>
              </a:endParaRPr>
            </a:p>
          </p:txBody>
        </p:sp>
        <p:sp>
          <p:nvSpPr>
            <p:cNvPr id="6175" name="文本框 31"/>
            <p:cNvSpPr txBox="1"/>
            <p:nvPr/>
          </p:nvSpPr>
          <p:spPr>
            <a:xfrm>
              <a:off x="993563" y="2408836"/>
              <a:ext cx="409623" cy="583565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r>
                <a:rPr lang="en-IN" altLang="zh-CN" sz="3200" b="1" dirty="0">
                  <a:solidFill>
                    <a:schemeClr val="bg1"/>
                  </a:solidFill>
                  <a:latin typeface="Lucida Fax" panose="02060602050505020204" charset="0"/>
                  <a:ea typeface="Microsoft YaHei" panose="020B0503020204020204" pitchFamily="34" charset="-122"/>
                  <a:cs typeface="Lucida Fax" panose="02060602050505020204" charset="0"/>
                </a:rPr>
                <a:t>5</a:t>
              </a:r>
              <a:endParaRPr lang="en-IN" altLang="zh-CN" sz="3200" b="1" dirty="0">
                <a:solidFill>
                  <a:schemeClr val="bg1"/>
                </a:solidFill>
                <a:latin typeface="Lucida Fax" panose="02060602050505020204" charset="0"/>
                <a:ea typeface="Microsoft YaHei" panose="020B0503020204020204" pitchFamily="34" charset="-122"/>
                <a:cs typeface="Lucida Fax" panose="02060602050505020204" charset="0"/>
              </a:endParaRPr>
            </a:p>
          </p:txBody>
        </p:sp>
      </p:grpSp>
      <p:sp>
        <p:nvSpPr>
          <p:cNvPr id="66" name="椭圆 39"/>
          <p:cNvSpPr/>
          <p:nvPr/>
        </p:nvSpPr>
        <p:spPr>
          <a:xfrm>
            <a:off x="2905125" y="3044190"/>
            <a:ext cx="1482725" cy="1481138"/>
          </a:xfrm>
          <a:prstGeom prst="ellipse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Lucida Fax" panose="02060602050505020204" charset="0"/>
              <a:ea typeface="+mn-ea"/>
              <a:cs typeface="Lucida Fax" panose="02060602050505020204" charset="0"/>
            </a:endParaRPr>
          </a:p>
        </p:txBody>
      </p:sp>
      <p:sp>
        <p:nvSpPr>
          <p:cNvPr id="67" name="椭圆 40"/>
          <p:cNvSpPr/>
          <p:nvPr/>
        </p:nvSpPr>
        <p:spPr>
          <a:xfrm>
            <a:off x="2203450" y="2572703"/>
            <a:ext cx="1330325" cy="1330325"/>
          </a:xfrm>
          <a:prstGeom prst="ellipse">
            <a:avLst/>
          </a:prstGeom>
          <a:solidFill>
            <a:srgbClr val="8644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Lucida Fax" panose="02060602050505020204" charset="0"/>
              <a:ea typeface="+mn-ea"/>
              <a:cs typeface="Lucida Fax" panose="02060602050505020204" charset="0"/>
            </a:endParaRPr>
          </a:p>
        </p:txBody>
      </p:sp>
      <p:sp>
        <p:nvSpPr>
          <p:cNvPr id="68" name="椭圆 41"/>
          <p:cNvSpPr/>
          <p:nvPr/>
        </p:nvSpPr>
        <p:spPr>
          <a:xfrm>
            <a:off x="1169988" y="1774190"/>
            <a:ext cx="1955800" cy="1954213"/>
          </a:xfrm>
          <a:prstGeom prst="ellipse">
            <a:avLst/>
          </a:prstGeom>
          <a:solidFill>
            <a:srgbClr val="E74E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Lucida Fax" panose="02060602050505020204" charset="0"/>
              <a:ea typeface="+mn-ea"/>
              <a:cs typeface="Lucida Fax" panose="02060602050505020204" charset="0"/>
            </a:endParaRPr>
          </a:p>
        </p:txBody>
      </p:sp>
      <p:sp>
        <p:nvSpPr>
          <p:cNvPr id="69" name="椭圆 42"/>
          <p:cNvSpPr/>
          <p:nvPr/>
        </p:nvSpPr>
        <p:spPr>
          <a:xfrm>
            <a:off x="2905125" y="1774190"/>
            <a:ext cx="2254250" cy="2254250"/>
          </a:xfrm>
          <a:prstGeom prst="ellipse">
            <a:avLst/>
          </a:prstGeom>
          <a:solidFill>
            <a:srgbClr val="1CBB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Lucida Fax" panose="02060602050505020204" charset="0"/>
              <a:ea typeface="+mn-ea"/>
              <a:cs typeface="Lucida Fax" panose="02060602050505020204" charset="0"/>
            </a:endParaRPr>
          </a:p>
        </p:txBody>
      </p:sp>
      <p:sp>
        <p:nvSpPr>
          <p:cNvPr id="70" name="椭圆 43"/>
          <p:cNvSpPr/>
          <p:nvPr/>
        </p:nvSpPr>
        <p:spPr>
          <a:xfrm>
            <a:off x="2586038" y="1337628"/>
            <a:ext cx="1290638" cy="1290638"/>
          </a:xfrm>
          <a:prstGeom prst="ellipse">
            <a:avLst/>
          </a:prstGeom>
          <a:solidFill>
            <a:srgbClr val="FBA4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Lucida Fax" panose="02060602050505020204" charset="0"/>
              <a:ea typeface="+mn-ea"/>
              <a:cs typeface="Lucida Fax" panose="02060602050505020204" charset="0"/>
            </a:endParaRPr>
          </a:p>
        </p:txBody>
      </p:sp>
      <p:sp>
        <p:nvSpPr>
          <p:cNvPr id="71" name="椭圆 44"/>
          <p:cNvSpPr/>
          <p:nvPr/>
        </p:nvSpPr>
        <p:spPr>
          <a:xfrm>
            <a:off x="2293938" y="1402715"/>
            <a:ext cx="676275" cy="677863"/>
          </a:xfrm>
          <a:prstGeom prst="ellipse">
            <a:avLst/>
          </a:prstGeom>
          <a:solidFill>
            <a:srgbClr val="3CBD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Lucida Fax" panose="02060602050505020204" charset="0"/>
              <a:ea typeface="+mn-ea"/>
              <a:cs typeface="Lucida Fax" panose="02060602050505020204" charset="0"/>
            </a:endParaRPr>
          </a:p>
        </p:txBody>
      </p:sp>
      <p:sp>
        <p:nvSpPr>
          <p:cNvPr id="72" name="椭圆 45"/>
          <p:cNvSpPr/>
          <p:nvPr/>
        </p:nvSpPr>
        <p:spPr>
          <a:xfrm>
            <a:off x="2073275" y="1277303"/>
            <a:ext cx="195263" cy="195263"/>
          </a:xfrm>
          <a:prstGeom prst="ellipse">
            <a:avLst/>
          </a:prstGeom>
          <a:solidFill>
            <a:srgbClr val="3CBD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Lucida Fax" panose="02060602050505020204" charset="0"/>
              <a:ea typeface="+mn-ea"/>
              <a:cs typeface="Lucida Fax" panose="02060602050505020204" charset="0"/>
            </a:endParaRPr>
          </a:p>
        </p:txBody>
      </p:sp>
      <p:sp>
        <p:nvSpPr>
          <p:cNvPr id="73" name="椭圆 46"/>
          <p:cNvSpPr/>
          <p:nvPr/>
        </p:nvSpPr>
        <p:spPr>
          <a:xfrm>
            <a:off x="1885950" y="3807778"/>
            <a:ext cx="257175" cy="257175"/>
          </a:xfrm>
          <a:prstGeom prst="ellipse">
            <a:avLst/>
          </a:prstGeom>
          <a:solidFill>
            <a:srgbClr val="E74E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Lucida Fax" panose="02060602050505020204" charset="0"/>
              <a:ea typeface="+mn-ea"/>
              <a:cs typeface="Lucida Fax" panose="02060602050505020204" charset="0"/>
            </a:endParaRPr>
          </a:p>
        </p:txBody>
      </p:sp>
      <p:sp>
        <p:nvSpPr>
          <p:cNvPr id="74" name="椭圆 47"/>
          <p:cNvSpPr/>
          <p:nvPr/>
        </p:nvSpPr>
        <p:spPr>
          <a:xfrm>
            <a:off x="2271713" y="4064953"/>
            <a:ext cx="127000" cy="128588"/>
          </a:xfrm>
          <a:prstGeom prst="ellipse">
            <a:avLst/>
          </a:prstGeom>
          <a:solidFill>
            <a:srgbClr val="E74E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Lucida Fax" panose="02060602050505020204" charset="0"/>
              <a:ea typeface="+mn-ea"/>
              <a:cs typeface="Lucida Fax" panose="02060602050505020204" charset="0"/>
            </a:endParaRPr>
          </a:p>
        </p:txBody>
      </p:sp>
      <p:sp>
        <p:nvSpPr>
          <p:cNvPr id="75" name="椭圆 48"/>
          <p:cNvSpPr/>
          <p:nvPr/>
        </p:nvSpPr>
        <p:spPr>
          <a:xfrm>
            <a:off x="3794125" y="1632903"/>
            <a:ext cx="363538" cy="363538"/>
          </a:xfrm>
          <a:prstGeom prst="ellipse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Lucida Fax" panose="02060602050505020204" charset="0"/>
              <a:ea typeface="+mn-ea"/>
              <a:cs typeface="Lucida Fax" panose="02060602050505020204" charset="0"/>
            </a:endParaRPr>
          </a:p>
        </p:txBody>
      </p:sp>
      <p:sp>
        <p:nvSpPr>
          <p:cNvPr id="76" name="椭圆 49"/>
          <p:cNvSpPr/>
          <p:nvPr/>
        </p:nvSpPr>
        <p:spPr>
          <a:xfrm>
            <a:off x="922338" y="3514090"/>
            <a:ext cx="677863" cy="679450"/>
          </a:xfrm>
          <a:prstGeom prst="ellipse">
            <a:avLst/>
          </a:prstGeom>
          <a:solidFill>
            <a:srgbClr val="E74E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Lucida Fax" panose="02060602050505020204" charset="0"/>
              <a:ea typeface="+mn-ea"/>
              <a:cs typeface="Lucida Fax" panose="02060602050505020204" charset="0"/>
            </a:endParaRPr>
          </a:p>
        </p:txBody>
      </p:sp>
      <p:sp>
        <p:nvSpPr>
          <p:cNvPr id="77" name="椭圆 50"/>
          <p:cNvSpPr/>
          <p:nvPr/>
        </p:nvSpPr>
        <p:spPr>
          <a:xfrm>
            <a:off x="887413" y="2613978"/>
            <a:ext cx="392113" cy="393700"/>
          </a:xfrm>
          <a:prstGeom prst="ellipse">
            <a:avLst/>
          </a:prstGeom>
          <a:solidFill>
            <a:srgbClr val="8644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Lucida Fax" panose="02060602050505020204" charset="0"/>
              <a:ea typeface="+mn-ea"/>
              <a:cs typeface="Lucida Fax" panose="02060602050505020204" charset="0"/>
            </a:endParaRPr>
          </a:p>
        </p:txBody>
      </p:sp>
      <p:sp>
        <p:nvSpPr>
          <p:cNvPr id="78" name="椭圆 51"/>
          <p:cNvSpPr/>
          <p:nvPr/>
        </p:nvSpPr>
        <p:spPr>
          <a:xfrm>
            <a:off x="5045075" y="3117215"/>
            <a:ext cx="393700" cy="393700"/>
          </a:xfrm>
          <a:prstGeom prst="ellipse">
            <a:avLst/>
          </a:prstGeom>
          <a:solidFill>
            <a:srgbClr val="3CBD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Lucida Fax" panose="02060602050505020204" charset="0"/>
              <a:ea typeface="+mn-ea"/>
              <a:cs typeface="Lucida Fax" panose="02060602050505020204" charset="0"/>
            </a:endParaRPr>
          </a:p>
        </p:txBody>
      </p:sp>
      <p:sp>
        <p:nvSpPr>
          <p:cNvPr id="6189" name="文本框 53"/>
          <p:cNvSpPr txBox="1"/>
          <p:nvPr/>
        </p:nvSpPr>
        <p:spPr>
          <a:xfrm>
            <a:off x="1951038" y="2547303"/>
            <a:ext cx="2560637" cy="706437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en-US" altLang="zh-CN" sz="4000" b="1" dirty="0">
                <a:solidFill>
                  <a:schemeClr val="bg1"/>
                </a:solidFill>
                <a:latin typeface="Lucida Fax" panose="02060602050505020204" charset="0"/>
                <a:ea typeface="Microsoft YaHei" panose="020B0503020204020204" pitchFamily="34" charset="-122"/>
                <a:cs typeface="Lucida Fax" panose="02060602050505020204" charset="0"/>
              </a:rPr>
              <a:t>Content</a:t>
            </a:r>
            <a:endParaRPr lang="en-US" altLang="zh-CN" sz="4000" b="1" dirty="0">
              <a:solidFill>
                <a:schemeClr val="bg1"/>
              </a:solidFill>
              <a:latin typeface="Lucida Fax" panose="02060602050505020204" charset="0"/>
              <a:ea typeface="Microsoft YaHei" panose="020B0503020204020204" pitchFamily="34" charset="-122"/>
              <a:cs typeface="Lucida Fax" panose="02060602050505020204" charset="0"/>
            </a:endParaRPr>
          </a:p>
        </p:txBody>
      </p:sp>
      <p:sp>
        <p:nvSpPr>
          <p:cNvPr id="4" name="文本框 32"/>
          <p:cNvSpPr txBox="1"/>
          <p:nvPr/>
        </p:nvSpPr>
        <p:spPr>
          <a:xfrm>
            <a:off x="6596698" y="3241040"/>
            <a:ext cx="2673350" cy="4603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en-IN" altLang="en-US" sz="2400" b="1" dirty="0">
                <a:solidFill>
                  <a:schemeClr val="bg1"/>
                </a:solidFill>
                <a:latin typeface="Lucida Fax" panose="02060602050505020204" charset="0"/>
                <a:ea typeface="Microsoft YaHei" panose="020B0503020204020204" pitchFamily="34" charset="-122"/>
                <a:cs typeface="Lucida Fax" panose="02060602050505020204" charset="0"/>
              </a:rPr>
              <a:t>JavaScript</a:t>
            </a:r>
            <a:endParaRPr lang="en-IN" altLang="en-US" sz="2400" b="1" dirty="0">
              <a:solidFill>
                <a:schemeClr val="bg1"/>
              </a:solidFill>
              <a:latin typeface="Lucida Fax" panose="02060602050505020204" charset="0"/>
              <a:ea typeface="Microsoft YaHei" panose="020B0503020204020204" pitchFamily="34" charset="-122"/>
              <a:cs typeface="Lucida Fax" panose="02060602050505020204" charset="0"/>
            </a:endParaRPr>
          </a:p>
        </p:txBody>
      </p:sp>
      <p:sp>
        <p:nvSpPr>
          <p:cNvPr id="11" name="文本框 14"/>
          <p:cNvSpPr txBox="1"/>
          <p:nvPr/>
        </p:nvSpPr>
        <p:spPr>
          <a:xfrm>
            <a:off x="9270365" y="2184083"/>
            <a:ext cx="2674938" cy="4603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en-IN" altLang="en-US" sz="2400" b="1" dirty="0">
                <a:solidFill>
                  <a:schemeClr val="bg1"/>
                </a:solidFill>
                <a:latin typeface="Lucida Fax" panose="02060602050505020204" charset="0"/>
                <a:ea typeface="Microsoft YaHei" panose="020B0503020204020204" pitchFamily="34" charset="-122"/>
                <a:cs typeface="Lucida Fax" panose="02060602050505020204" charset="0"/>
              </a:rPr>
              <a:t>Working</a:t>
            </a:r>
            <a:endParaRPr lang="en-IN" altLang="en-US" sz="2400" b="1" dirty="0">
              <a:solidFill>
                <a:schemeClr val="bg1"/>
              </a:solidFill>
              <a:latin typeface="Lucida Fax" panose="02060602050505020204" charset="0"/>
              <a:ea typeface="Microsoft YaHei" panose="020B0503020204020204" pitchFamily="34" charset="-122"/>
              <a:cs typeface="Lucida Fax" panose="02060602050505020204" charset="0"/>
            </a:endParaRPr>
          </a:p>
        </p:txBody>
      </p:sp>
      <p:grpSp>
        <p:nvGrpSpPr>
          <p:cNvPr id="12" name="组合 13"/>
          <p:cNvGrpSpPr/>
          <p:nvPr/>
        </p:nvGrpSpPr>
        <p:grpSpPr>
          <a:xfrm rot="0">
            <a:off x="8396923" y="2140903"/>
            <a:ext cx="665162" cy="849312"/>
            <a:chOff x="891963" y="403036"/>
            <a:chExt cx="664288" cy="849313"/>
          </a:xfrm>
        </p:grpSpPr>
        <p:sp>
          <p:nvSpPr>
            <p:cNvPr id="13" name="椭圆 5"/>
            <p:cNvSpPr/>
            <p:nvPr/>
          </p:nvSpPr>
          <p:spPr>
            <a:xfrm>
              <a:off x="891963" y="403036"/>
              <a:ext cx="646551" cy="646551"/>
            </a:xfrm>
            <a:prstGeom prst="ellipse">
              <a:avLst/>
            </a:prstGeom>
            <a:solidFill>
              <a:srgbClr val="E74E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Lucida Fax" panose="02060602050505020204" charset="0"/>
                <a:ea typeface="+mn-ea"/>
                <a:cs typeface="Lucida Fax" panose="02060602050505020204" charset="0"/>
              </a:endParaRPr>
            </a:p>
          </p:txBody>
        </p:sp>
        <p:sp>
          <p:nvSpPr>
            <p:cNvPr id="14" name="椭圆 10"/>
            <p:cNvSpPr/>
            <p:nvPr/>
          </p:nvSpPr>
          <p:spPr>
            <a:xfrm>
              <a:off x="1324927" y="1021025"/>
              <a:ext cx="231324" cy="231324"/>
            </a:xfrm>
            <a:prstGeom prst="ellipse">
              <a:avLst/>
            </a:prstGeom>
            <a:solidFill>
              <a:srgbClr val="E74E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Lucida Fax" panose="02060602050505020204" charset="0"/>
                <a:ea typeface="+mn-ea"/>
                <a:cs typeface="Lucida Fax" panose="02060602050505020204" charset="0"/>
              </a:endParaRPr>
            </a:p>
          </p:txBody>
        </p:sp>
        <p:sp>
          <p:nvSpPr>
            <p:cNvPr id="15" name="椭圆 19"/>
            <p:cNvSpPr/>
            <p:nvPr/>
          </p:nvSpPr>
          <p:spPr>
            <a:xfrm>
              <a:off x="1146628" y="1112231"/>
              <a:ext cx="125087" cy="125087"/>
            </a:xfrm>
            <a:prstGeom prst="ellipse">
              <a:avLst/>
            </a:prstGeom>
            <a:solidFill>
              <a:srgbClr val="E74E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Lucida Fax" panose="02060602050505020204" charset="0"/>
                <a:ea typeface="+mn-ea"/>
                <a:cs typeface="Lucida Fax" panose="02060602050505020204" charset="0"/>
              </a:endParaRPr>
            </a:p>
          </p:txBody>
        </p:sp>
        <p:sp>
          <p:nvSpPr>
            <p:cNvPr id="16" name="文本框 29"/>
            <p:cNvSpPr txBox="1"/>
            <p:nvPr/>
          </p:nvSpPr>
          <p:spPr>
            <a:xfrm>
              <a:off x="1004359" y="446791"/>
              <a:ext cx="409623" cy="583566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r>
                <a:rPr lang="en-US" altLang="zh-CN" sz="3200" b="1" dirty="0">
                  <a:solidFill>
                    <a:schemeClr val="bg1"/>
                  </a:solidFill>
                  <a:latin typeface="Lucida Fax" panose="02060602050505020204" charset="0"/>
                  <a:ea typeface="Microsoft YaHei" panose="020B0503020204020204" pitchFamily="34" charset="-122"/>
                  <a:cs typeface="Lucida Fax" panose="02060602050505020204" charset="0"/>
                </a:rPr>
                <a:t>6</a:t>
              </a:r>
              <a:endParaRPr lang="en-US" altLang="zh-CN" sz="3200" b="1" dirty="0">
                <a:solidFill>
                  <a:schemeClr val="bg1"/>
                </a:solidFill>
                <a:latin typeface="Lucida Fax" panose="02060602050505020204" charset="0"/>
                <a:ea typeface="Microsoft YaHei" panose="020B0503020204020204" pitchFamily="34" charset="-122"/>
                <a:cs typeface="Lucida Fax" panose="02060602050505020204" charset="0"/>
              </a:endParaRPr>
            </a:p>
          </p:txBody>
        </p:sp>
      </p:grpSp>
      <p:sp>
        <p:nvSpPr>
          <p:cNvPr id="5" name="文本框 34"/>
          <p:cNvSpPr txBox="1"/>
          <p:nvPr/>
        </p:nvSpPr>
        <p:spPr>
          <a:xfrm>
            <a:off x="9270365" y="3303588"/>
            <a:ext cx="2674938" cy="4603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en-IN" altLang="en-US" sz="2400" b="1" dirty="0">
                <a:solidFill>
                  <a:schemeClr val="bg1"/>
                </a:solidFill>
                <a:latin typeface="Lucida Fax" panose="02060602050505020204" charset="0"/>
                <a:ea typeface="Microsoft YaHei" panose="020B0503020204020204" pitchFamily="34" charset="-122"/>
                <a:cs typeface="Lucida Fax" panose="02060602050505020204" charset="0"/>
              </a:rPr>
              <a:t>Uses</a:t>
            </a:r>
            <a:endParaRPr lang="en-IN" altLang="en-US" sz="2400" b="1" dirty="0">
              <a:solidFill>
                <a:schemeClr val="bg1"/>
              </a:solidFill>
              <a:latin typeface="Lucida Fax" panose="02060602050505020204" charset="0"/>
              <a:ea typeface="Microsoft YaHei" panose="020B0503020204020204" pitchFamily="34" charset="-122"/>
              <a:cs typeface="Lucida Fax" panose="02060602050505020204" charset="0"/>
            </a:endParaRPr>
          </a:p>
        </p:txBody>
      </p:sp>
      <p:grpSp>
        <p:nvGrpSpPr>
          <p:cNvPr id="6" name="组合 38"/>
          <p:cNvGrpSpPr/>
          <p:nvPr/>
        </p:nvGrpSpPr>
        <p:grpSpPr>
          <a:xfrm rot="0">
            <a:off x="8417878" y="3151505"/>
            <a:ext cx="665162" cy="849313"/>
            <a:chOff x="891963" y="5345332"/>
            <a:chExt cx="664288" cy="849313"/>
          </a:xfrm>
        </p:grpSpPr>
        <p:sp>
          <p:nvSpPr>
            <p:cNvPr id="7" name="椭圆 26"/>
            <p:cNvSpPr/>
            <p:nvPr/>
          </p:nvSpPr>
          <p:spPr>
            <a:xfrm>
              <a:off x="891963" y="5345332"/>
              <a:ext cx="646551" cy="646551"/>
            </a:xfrm>
            <a:prstGeom prst="ellipse">
              <a:avLst/>
            </a:prstGeom>
            <a:solidFill>
              <a:srgbClr val="3CBD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Lucida Fax" panose="02060602050505020204" charset="0"/>
                <a:ea typeface="+mn-ea"/>
                <a:cs typeface="Lucida Fax" panose="02060602050505020204" charset="0"/>
              </a:endParaRPr>
            </a:p>
          </p:txBody>
        </p:sp>
        <p:sp>
          <p:nvSpPr>
            <p:cNvPr id="8" name="椭圆 27"/>
            <p:cNvSpPr/>
            <p:nvPr/>
          </p:nvSpPr>
          <p:spPr>
            <a:xfrm>
              <a:off x="1324927" y="5963321"/>
              <a:ext cx="231324" cy="231324"/>
            </a:xfrm>
            <a:prstGeom prst="ellipse">
              <a:avLst/>
            </a:prstGeom>
            <a:solidFill>
              <a:srgbClr val="3CBD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Lucida Fax" panose="02060602050505020204" charset="0"/>
                <a:ea typeface="+mn-ea"/>
                <a:cs typeface="Lucida Fax" panose="02060602050505020204" charset="0"/>
              </a:endParaRPr>
            </a:p>
          </p:txBody>
        </p:sp>
        <p:sp>
          <p:nvSpPr>
            <p:cNvPr id="9" name="椭圆 28"/>
            <p:cNvSpPr/>
            <p:nvPr/>
          </p:nvSpPr>
          <p:spPr>
            <a:xfrm>
              <a:off x="1146628" y="6054527"/>
              <a:ext cx="125087" cy="125087"/>
            </a:xfrm>
            <a:prstGeom prst="ellipse">
              <a:avLst/>
            </a:prstGeom>
            <a:solidFill>
              <a:srgbClr val="3CBD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Lucida Fax" panose="02060602050505020204" charset="0"/>
                <a:ea typeface="+mn-ea"/>
                <a:cs typeface="Lucida Fax" panose="02060602050505020204" charset="0"/>
              </a:endParaRPr>
            </a:p>
          </p:txBody>
        </p:sp>
        <p:sp>
          <p:nvSpPr>
            <p:cNvPr id="10" name="文本框 35"/>
            <p:cNvSpPr txBox="1"/>
            <p:nvPr/>
          </p:nvSpPr>
          <p:spPr>
            <a:xfrm>
              <a:off x="989845" y="5372888"/>
              <a:ext cx="409623" cy="583565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r>
                <a:rPr lang="en-IN" altLang="en-US" sz="3200" b="1" dirty="0">
                  <a:solidFill>
                    <a:schemeClr val="bg1"/>
                  </a:solidFill>
                  <a:latin typeface="Lucida Fax" panose="02060602050505020204" charset="0"/>
                  <a:ea typeface="Microsoft YaHei" panose="020B0503020204020204" pitchFamily="34" charset="-122"/>
                  <a:cs typeface="Lucida Fax" panose="02060602050505020204" charset="0"/>
                </a:rPr>
                <a:t>7</a:t>
              </a:r>
              <a:endParaRPr lang="en-IN" altLang="en-US" sz="3200" b="1" dirty="0">
                <a:solidFill>
                  <a:schemeClr val="bg1"/>
                </a:solidFill>
                <a:latin typeface="Lucida Fax" panose="02060602050505020204" charset="0"/>
                <a:ea typeface="Microsoft YaHei" panose="020B0503020204020204" pitchFamily="34" charset="-122"/>
                <a:cs typeface="Lucida Fax" panose="02060602050505020204" charset="0"/>
              </a:endParaRPr>
            </a:p>
          </p:txBody>
        </p:sp>
      </p:grpSp>
      <p:grpSp>
        <p:nvGrpSpPr>
          <p:cNvPr id="17" name="组合 37"/>
          <p:cNvGrpSpPr/>
          <p:nvPr/>
        </p:nvGrpSpPr>
        <p:grpSpPr>
          <a:xfrm rot="0">
            <a:off x="8435340" y="4077970"/>
            <a:ext cx="665163" cy="849313"/>
            <a:chOff x="891963" y="3963580"/>
            <a:chExt cx="664288" cy="849313"/>
          </a:xfrm>
        </p:grpSpPr>
        <p:sp>
          <p:nvSpPr>
            <p:cNvPr id="18" name="椭圆 23"/>
            <p:cNvSpPr/>
            <p:nvPr/>
          </p:nvSpPr>
          <p:spPr>
            <a:xfrm>
              <a:off x="891963" y="3963580"/>
              <a:ext cx="646551" cy="646551"/>
            </a:xfrm>
            <a:prstGeom prst="ellipse">
              <a:avLst/>
            </a:prstGeom>
            <a:solidFill>
              <a:srgbClr val="FBA4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Lucida Fax" panose="02060602050505020204" charset="0"/>
                <a:ea typeface="+mn-ea"/>
                <a:cs typeface="Lucida Fax" panose="02060602050505020204" charset="0"/>
              </a:endParaRPr>
            </a:p>
          </p:txBody>
        </p:sp>
        <p:sp>
          <p:nvSpPr>
            <p:cNvPr id="20" name="椭圆 24"/>
            <p:cNvSpPr/>
            <p:nvPr/>
          </p:nvSpPr>
          <p:spPr>
            <a:xfrm>
              <a:off x="1324927" y="4581569"/>
              <a:ext cx="231324" cy="231324"/>
            </a:xfrm>
            <a:prstGeom prst="ellipse">
              <a:avLst/>
            </a:prstGeom>
            <a:solidFill>
              <a:srgbClr val="FBA4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Lucida Fax" panose="02060602050505020204" charset="0"/>
                <a:ea typeface="+mn-ea"/>
                <a:cs typeface="Lucida Fax" panose="02060602050505020204" charset="0"/>
              </a:endParaRPr>
            </a:p>
          </p:txBody>
        </p:sp>
        <p:sp>
          <p:nvSpPr>
            <p:cNvPr id="21" name="椭圆 25"/>
            <p:cNvSpPr/>
            <p:nvPr/>
          </p:nvSpPr>
          <p:spPr>
            <a:xfrm>
              <a:off x="1146628" y="4672775"/>
              <a:ext cx="125087" cy="125087"/>
            </a:xfrm>
            <a:prstGeom prst="ellipse">
              <a:avLst/>
            </a:prstGeom>
            <a:solidFill>
              <a:srgbClr val="FBA4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Lucida Fax" panose="02060602050505020204" charset="0"/>
                <a:ea typeface="+mn-ea"/>
                <a:cs typeface="Lucida Fax" panose="02060602050505020204" charset="0"/>
              </a:endParaRPr>
            </a:p>
          </p:txBody>
        </p:sp>
        <p:sp>
          <p:nvSpPr>
            <p:cNvPr id="22" name="文本框 33"/>
            <p:cNvSpPr txBox="1"/>
            <p:nvPr/>
          </p:nvSpPr>
          <p:spPr>
            <a:xfrm>
              <a:off x="993563" y="4007873"/>
              <a:ext cx="409623" cy="583565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r>
                <a:rPr lang="en-IN" altLang="en-US" sz="3200" b="1" dirty="0">
                  <a:solidFill>
                    <a:schemeClr val="bg1"/>
                  </a:solidFill>
                  <a:latin typeface="Lucida Fax" panose="02060602050505020204" charset="0"/>
                  <a:ea typeface="Microsoft YaHei" panose="020B0503020204020204" pitchFamily="34" charset="-122"/>
                  <a:cs typeface="Lucida Fax" panose="02060602050505020204" charset="0"/>
                </a:rPr>
                <a:t>8</a:t>
              </a:r>
              <a:endParaRPr lang="en-IN" altLang="en-US" sz="3200" b="1" dirty="0">
                <a:solidFill>
                  <a:schemeClr val="bg1"/>
                </a:solidFill>
                <a:latin typeface="Lucida Fax" panose="02060602050505020204" charset="0"/>
                <a:ea typeface="Microsoft YaHei" panose="020B0503020204020204" pitchFamily="34" charset="-122"/>
                <a:cs typeface="Lucida Fax" panose="02060602050505020204" charset="0"/>
              </a:endParaRPr>
            </a:p>
          </p:txBody>
        </p:sp>
      </p:grpSp>
      <p:sp>
        <p:nvSpPr>
          <p:cNvPr id="23" name="文本框 32"/>
          <p:cNvSpPr txBox="1"/>
          <p:nvPr/>
        </p:nvSpPr>
        <p:spPr>
          <a:xfrm>
            <a:off x="9392603" y="4194175"/>
            <a:ext cx="2673350" cy="4603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en-IN" altLang="en-US" sz="2400" b="1" dirty="0">
                <a:solidFill>
                  <a:schemeClr val="bg1"/>
                </a:solidFill>
                <a:latin typeface="Lucida Fax" panose="02060602050505020204" charset="0"/>
                <a:ea typeface="Microsoft YaHei" panose="020B0503020204020204" pitchFamily="34" charset="-122"/>
                <a:cs typeface="Lucida Fax" panose="02060602050505020204" charset="0"/>
              </a:rPr>
              <a:t>Future Scope</a:t>
            </a:r>
            <a:endParaRPr lang="en-IN" altLang="en-US" sz="2400" b="1" dirty="0">
              <a:solidFill>
                <a:schemeClr val="bg1"/>
              </a:solidFill>
              <a:latin typeface="Lucida Fax" panose="02060602050505020204" charset="0"/>
              <a:ea typeface="Microsoft YaHei" panose="020B0503020204020204" pitchFamily="34" charset="-122"/>
              <a:cs typeface="Lucida Fax" panose="020606020505050202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Content Placeholder 6" descr="Screenshot (282)"/>
          <p:cNvPicPr>
            <a:picLocks noChangeAspect="1"/>
          </p:cNvPicPr>
          <p:nvPr>
            <p:ph idx="1"/>
          </p:nvPr>
        </p:nvPicPr>
        <p:blipFill>
          <a:blip r:embed="rId1"/>
          <a:srcRect t="13107"/>
          <a:stretch>
            <a:fillRect/>
          </a:stretch>
        </p:blipFill>
        <p:spPr>
          <a:xfrm>
            <a:off x="1706880" y="582930"/>
            <a:ext cx="8844915" cy="497332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38200" y="5329555"/>
            <a:ext cx="10515600" cy="1325563"/>
          </a:xfrm>
        </p:spPr>
        <p:txBody>
          <a:bodyPr/>
          <a:p>
            <a:pPr algn="ctr"/>
            <a:r>
              <a:rPr lang="en-US">
                <a:solidFill>
                  <a:schemeClr val="bg1"/>
                </a:solidFill>
              </a:rPr>
              <a:t>Working of CSS Panel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20" name="MH_Entry_1"/>
          <p:cNvSpPr/>
          <p:nvPr>
            <p:custDataLst>
              <p:tags r:id="rId2"/>
            </p:custDataLst>
          </p:nvPr>
        </p:nvSpPr>
        <p:spPr>
          <a:xfrm>
            <a:off x="579916" y="84728"/>
            <a:ext cx="1713162" cy="4986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p>
            <a:pPr algn="ctr">
              <a:lnSpc>
                <a:spcPct val="110000"/>
              </a:lnSpc>
            </a:pPr>
            <a:r>
              <a:rPr lang="en-US" altLang="zh-CN" spc="200" dirty="0" smtClean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WORKING</a:t>
            </a:r>
            <a:endParaRPr lang="en-US" altLang="zh-CN" spc="200" dirty="0" smtClean="0">
              <a:solidFill>
                <a:schemeClr val="bg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21" name="Freeform 500"/>
          <p:cNvSpPr/>
          <p:nvPr/>
        </p:nvSpPr>
        <p:spPr bwMode="auto">
          <a:xfrm>
            <a:off x="124654" y="126306"/>
            <a:ext cx="427444" cy="422334"/>
          </a:xfrm>
          <a:prstGeom prst="roundRect">
            <a:avLst>
              <a:gd name="adj" fmla="val 50000"/>
            </a:avLst>
          </a:prstGeom>
          <a:ln>
            <a:solidFill>
              <a:srgbClr val="7030A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/>
          <a:p>
            <a:endParaRPr lang="zh-CN" altLang="en-US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cxnSp>
        <p:nvCxnSpPr>
          <p:cNvPr id="22" name="直接连接符 7"/>
          <p:cNvCxnSpPr/>
          <p:nvPr/>
        </p:nvCxnSpPr>
        <p:spPr>
          <a:xfrm>
            <a:off x="2447180" y="353580"/>
            <a:ext cx="7340021" cy="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3" name="Freeform 30"/>
          <p:cNvSpPr/>
          <p:nvPr/>
        </p:nvSpPr>
        <p:spPr bwMode="auto">
          <a:xfrm>
            <a:off x="10022899" y="145736"/>
            <a:ext cx="360025" cy="360025"/>
          </a:xfrm>
          <a:custGeom>
            <a:avLst/>
            <a:gdLst>
              <a:gd name="T0" fmla="*/ 252 w 298"/>
              <a:gd name="T1" fmla="*/ 182 h 298"/>
              <a:gd name="T2" fmla="*/ 117 w 298"/>
              <a:gd name="T3" fmla="*/ 46 h 298"/>
              <a:gd name="T4" fmla="*/ 46 w 298"/>
              <a:gd name="T5" fmla="*/ 117 h 298"/>
              <a:gd name="T6" fmla="*/ 181 w 298"/>
              <a:gd name="T7" fmla="*/ 253 h 298"/>
              <a:gd name="T8" fmla="*/ 252 w 298"/>
              <a:gd name="T9" fmla="*/ 182 h 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98" h="298">
                <a:moveTo>
                  <a:pt x="252" y="182"/>
                </a:moveTo>
                <a:cubicBezTo>
                  <a:pt x="207" y="136"/>
                  <a:pt x="162" y="91"/>
                  <a:pt x="117" y="46"/>
                </a:cubicBezTo>
                <a:cubicBezTo>
                  <a:pt x="71" y="0"/>
                  <a:pt x="0" y="71"/>
                  <a:pt x="46" y="117"/>
                </a:cubicBezTo>
                <a:cubicBezTo>
                  <a:pt x="91" y="162"/>
                  <a:pt x="136" y="207"/>
                  <a:pt x="181" y="253"/>
                </a:cubicBezTo>
                <a:cubicBezTo>
                  <a:pt x="227" y="298"/>
                  <a:pt x="298" y="227"/>
                  <a:pt x="252" y="182"/>
                </a:cubicBezTo>
                <a:close/>
              </a:path>
            </a:pathLst>
          </a:custGeom>
          <a:solidFill>
            <a:srgbClr val="43245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p>
            <a:endParaRPr lang="zh-CN" altLang="en-US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4" name="Freeform 12"/>
          <p:cNvSpPr/>
          <p:nvPr/>
        </p:nvSpPr>
        <p:spPr bwMode="auto">
          <a:xfrm>
            <a:off x="10551658" y="179929"/>
            <a:ext cx="276147" cy="276792"/>
          </a:xfrm>
          <a:custGeom>
            <a:avLst/>
            <a:gdLst>
              <a:gd name="T0" fmla="*/ 130 w 149"/>
              <a:gd name="T1" fmla="*/ 101 h 149"/>
              <a:gd name="T2" fmla="*/ 48 w 149"/>
              <a:gd name="T3" fmla="*/ 19 h 149"/>
              <a:gd name="T4" fmla="*/ 19 w 149"/>
              <a:gd name="T5" fmla="*/ 48 h 149"/>
              <a:gd name="T6" fmla="*/ 101 w 149"/>
              <a:gd name="T7" fmla="*/ 130 h 149"/>
              <a:gd name="T8" fmla="*/ 130 w 149"/>
              <a:gd name="T9" fmla="*/ 101 h 1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9" h="149">
                <a:moveTo>
                  <a:pt x="130" y="101"/>
                </a:moveTo>
                <a:cubicBezTo>
                  <a:pt x="103" y="74"/>
                  <a:pt x="75" y="46"/>
                  <a:pt x="48" y="19"/>
                </a:cubicBezTo>
                <a:cubicBezTo>
                  <a:pt x="29" y="0"/>
                  <a:pt x="0" y="29"/>
                  <a:pt x="19" y="48"/>
                </a:cubicBezTo>
                <a:cubicBezTo>
                  <a:pt x="46" y="76"/>
                  <a:pt x="74" y="103"/>
                  <a:pt x="101" y="130"/>
                </a:cubicBezTo>
                <a:cubicBezTo>
                  <a:pt x="120" y="149"/>
                  <a:pt x="149" y="120"/>
                  <a:pt x="130" y="101"/>
                </a:cubicBezTo>
                <a:close/>
              </a:path>
            </a:pathLst>
          </a:custGeom>
          <a:solidFill>
            <a:srgbClr val="5FA7A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p>
            <a:endParaRPr lang="zh-CN" altLang="en-US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5" name="Freeform 14"/>
          <p:cNvSpPr/>
          <p:nvPr/>
        </p:nvSpPr>
        <p:spPr bwMode="auto">
          <a:xfrm>
            <a:off x="11024137" y="164142"/>
            <a:ext cx="204484" cy="204484"/>
          </a:xfrm>
          <a:custGeom>
            <a:avLst/>
            <a:gdLst>
              <a:gd name="T0" fmla="*/ 178 w 194"/>
              <a:gd name="T1" fmla="*/ 152 h 194"/>
              <a:gd name="T2" fmla="*/ 43 w 194"/>
              <a:gd name="T3" fmla="*/ 16 h 194"/>
              <a:gd name="T4" fmla="*/ 17 w 194"/>
              <a:gd name="T5" fmla="*/ 42 h 194"/>
              <a:gd name="T6" fmla="*/ 152 w 194"/>
              <a:gd name="T7" fmla="*/ 177 h 194"/>
              <a:gd name="T8" fmla="*/ 178 w 194"/>
              <a:gd name="T9" fmla="*/ 152 h 1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4" h="194">
                <a:moveTo>
                  <a:pt x="178" y="152"/>
                </a:moveTo>
                <a:cubicBezTo>
                  <a:pt x="133" y="106"/>
                  <a:pt x="88" y="61"/>
                  <a:pt x="43" y="16"/>
                </a:cubicBezTo>
                <a:cubicBezTo>
                  <a:pt x="26" y="0"/>
                  <a:pt x="0" y="25"/>
                  <a:pt x="17" y="42"/>
                </a:cubicBezTo>
                <a:cubicBezTo>
                  <a:pt x="62" y="87"/>
                  <a:pt x="107" y="132"/>
                  <a:pt x="152" y="177"/>
                </a:cubicBezTo>
                <a:cubicBezTo>
                  <a:pt x="169" y="194"/>
                  <a:pt x="194" y="168"/>
                  <a:pt x="178" y="152"/>
                </a:cubicBezTo>
                <a:close/>
              </a:path>
            </a:pathLst>
          </a:custGeom>
          <a:solidFill>
            <a:srgbClr val="A8263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p>
            <a:endParaRPr lang="zh-CN" altLang="en-US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6" name="Freeform 22"/>
          <p:cNvSpPr/>
          <p:nvPr/>
        </p:nvSpPr>
        <p:spPr bwMode="auto">
          <a:xfrm>
            <a:off x="11389041" y="224399"/>
            <a:ext cx="177288" cy="137311"/>
          </a:xfrm>
          <a:custGeom>
            <a:avLst/>
            <a:gdLst>
              <a:gd name="T0" fmla="*/ 36 w 71"/>
              <a:gd name="T1" fmla="*/ 0 h 55"/>
              <a:gd name="T2" fmla="*/ 36 w 71"/>
              <a:gd name="T3" fmla="*/ 55 h 55"/>
              <a:gd name="T4" fmla="*/ 36 w 71"/>
              <a:gd name="T5" fmla="*/ 0 h 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71" h="55">
                <a:moveTo>
                  <a:pt x="36" y="0"/>
                </a:moveTo>
                <a:cubicBezTo>
                  <a:pt x="0" y="0"/>
                  <a:pt x="0" y="55"/>
                  <a:pt x="36" y="55"/>
                </a:cubicBezTo>
                <a:cubicBezTo>
                  <a:pt x="71" y="55"/>
                  <a:pt x="71" y="0"/>
                  <a:pt x="36" y="0"/>
                </a:cubicBezTo>
                <a:close/>
              </a:path>
            </a:pathLst>
          </a:custGeom>
          <a:solidFill>
            <a:srgbClr val="5FA7A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p>
            <a:endParaRPr lang="zh-CN" altLang="en-US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7" name="Freeform 23"/>
          <p:cNvSpPr/>
          <p:nvPr/>
        </p:nvSpPr>
        <p:spPr bwMode="auto">
          <a:xfrm>
            <a:off x="11833922" y="218147"/>
            <a:ext cx="177287" cy="134703"/>
          </a:xfrm>
          <a:custGeom>
            <a:avLst/>
            <a:gdLst>
              <a:gd name="T0" fmla="*/ 35 w 71"/>
              <a:gd name="T1" fmla="*/ 0 h 54"/>
              <a:gd name="T2" fmla="*/ 35 w 71"/>
              <a:gd name="T3" fmla="*/ 54 h 54"/>
              <a:gd name="T4" fmla="*/ 35 w 71"/>
              <a:gd name="T5" fmla="*/ 0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71" h="54">
                <a:moveTo>
                  <a:pt x="35" y="0"/>
                </a:moveTo>
                <a:cubicBezTo>
                  <a:pt x="0" y="0"/>
                  <a:pt x="0" y="54"/>
                  <a:pt x="35" y="54"/>
                </a:cubicBezTo>
                <a:cubicBezTo>
                  <a:pt x="70" y="54"/>
                  <a:pt x="71" y="0"/>
                  <a:pt x="35" y="0"/>
                </a:cubicBezTo>
                <a:close/>
              </a:path>
            </a:pathLst>
          </a:custGeom>
          <a:solidFill>
            <a:srgbClr val="ECBA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p>
            <a:endParaRPr lang="zh-CN" altLang="en-US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90855" y="5532120"/>
            <a:ext cx="10515600" cy="1325563"/>
          </a:xfrm>
        </p:spPr>
        <p:txBody>
          <a:bodyPr/>
          <a:p>
            <a:pPr algn="ctr"/>
            <a:r>
              <a:rPr lang="en-US">
                <a:solidFill>
                  <a:schemeClr val="bg1"/>
                </a:solidFill>
              </a:rPr>
              <a:t>Working of JavaScript</a:t>
            </a:r>
            <a:endParaRPr lang="en-US">
              <a:solidFill>
                <a:schemeClr val="bg1"/>
              </a:solidFill>
            </a:endParaRPr>
          </a:p>
        </p:txBody>
      </p:sp>
      <p:pic>
        <p:nvPicPr>
          <p:cNvPr id="13" name="Content Placeholder 12" descr="Screenshot (284)"/>
          <p:cNvPicPr>
            <a:picLocks noChangeAspect="1"/>
          </p:cNvPicPr>
          <p:nvPr>
            <p:ph idx="1"/>
          </p:nvPr>
        </p:nvPicPr>
        <p:blipFill>
          <a:blip r:embed="rId1"/>
          <a:srcRect t="13352"/>
          <a:stretch>
            <a:fillRect/>
          </a:stretch>
        </p:blipFill>
        <p:spPr>
          <a:xfrm>
            <a:off x="1636395" y="548640"/>
            <a:ext cx="8915400" cy="4758690"/>
          </a:xfrm>
          <a:prstGeom prst="rect">
            <a:avLst/>
          </a:prstGeom>
        </p:spPr>
      </p:pic>
      <p:sp>
        <p:nvSpPr>
          <p:cNvPr id="20" name="MH_Entry_1"/>
          <p:cNvSpPr/>
          <p:nvPr>
            <p:custDataLst>
              <p:tags r:id="rId2"/>
            </p:custDataLst>
          </p:nvPr>
        </p:nvSpPr>
        <p:spPr>
          <a:xfrm>
            <a:off x="579916" y="84728"/>
            <a:ext cx="1713162" cy="4986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p>
            <a:pPr algn="ctr">
              <a:lnSpc>
                <a:spcPct val="110000"/>
              </a:lnSpc>
            </a:pPr>
            <a:r>
              <a:rPr lang="en-US" altLang="zh-CN" spc="200" dirty="0" smtClean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WORKING</a:t>
            </a:r>
            <a:endParaRPr lang="en-US" altLang="zh-CN" spc="200" dirty="0" smtClean="0">
              <a:solidFill>
                <a:schemeClr val="bg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21" name="Freeform 500"/>
          <p:cNvSpPr/>
          <p:nvPr/>
        </p:nvSpPr>
        <p:spPr bwMode="auto">
          <a:xfrm>
            <a:off x="124654" y="126306"/>
            <a:ext cx="427444" cy="422334"/>
          </a:xfrm>
          <a:prstGeom prst="roundRect">
            <a:avLst>
              <a:gd name="adj" fmla="val 50000"/>
            </a:avLst>
          </a:prstGeom>
          <a:ln>
            <a:solidFill>
              <a:srgbClr val="7030A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/>
          <a:p>
            <a:endParaRPr lang="zh-CN" altLang="en-US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cxnSp>
        <p:nvCxnSpPr>
          <p:cNvPr id="22" name="直接连接符 7"/>
          <p:cNvCxnSpPr/>
          <p:nvPr/>
        </p:nvCxnSpPr>
        <p:spPr>
          <a:xfrm>
            <a:off x="2447180" y="353580"/>
            <a:ext cx="7340021" cy="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3" name="Freeform 30"/>
          <p:cNvSpPr/>
          <p:nvPr/>
        </p:nvSpPr>
        <p:spPr bwMode="auto">
          <a:xfrm>
            <a:off x="10022899" y="145736"/>
            <a:ext cx="360025" cy="360025"/>
          </a:xfrm>
          <a:custGeom>
            <a:avLst/>
            <a:gdLst>
              <a:gd name="T0" fmla="*/ 252 w 298"/>
              <a:gd name="T1" fmla="*/ 182 h 298"/>
              <a:gd name="T2" fmla="*/ 117 w 298"/>
              <a:gd name="T3" fmla="*/ 46 h 298"/>
              <a:gd name="T4" fmla="*/ 46 w 298"/>
              <a:gd name="T5" fmla="*/ 117 h 298"/>
              <a:gd name="T6" fmla="*/ 181 w 298"/>
              <a:gd name="T7" fmla="*/ 253 h 298"/>
              <a:gd name="T8" fmla="*/ 252 w 298"/>
              <a:gd name="T9" fmla="*/ 182 h 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98" h="298">
                <a:moveTo>
                  <a:pt x="252" y="182"/>
                </a:moveTo>
                <a:cubicBezTo>
                  <a:pt x="207" y="136"/>
                  <a:pt x="162" y="91"/>
                  <a:pt x="117" y="46"/>
                </a:cubicBezTo>
                <a:cubicBezTo>
                  <a:pt x="71" y="0"/>
                  <a:pt x="0" y="71"/>
                  <a:pt x="46" y="117"/>
                </a:cubicBezTo>
                <a:cubicBezTo>
                  <a:pt x="91" y="162"/>
                  <a:pt x="136" y="207"/>
                  <a:pt x="181" y="253"/>
                </a:cubicBezTo>
                <a:cubicBezTo>
                  <a:pt x="227" y="298"/>
                  <a:pt x="298" y="227"/>
                  <a:pt x="252" y="182"/>
                </a:cubicBezTo>
                <a:close/>
              </a:path>
            </a:pathLst>
          </a:custGeom>
          <a:solidFill>
            <a:srgbClr val="43245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p>
            <a:endParaRPr lang="zh-CN" altLang="en-US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4" name="Freeform 12"/>
          <p:cNvSpPr/>
          <p:nvPr/>
        </p:nvSpPr>
        <p:spPr bwMode="auto">
          <a:xfrm>
            <a:off x="10551658" y="179929"/>
            <a:ext cx="276147" cy="276792"/>
          </a:xfrm>
          <a:custGeom>
            <a:avLst/>
            <a:gdLst>
              <a:gd name="T0" fmla="*/ 130 w 149"/>
              <a:gd name="T1" fmla="*/ 101 h 149"/>
              <a:gd name="T2" fmla="*/ 48 w 149"/>
              <a:gd name="T3" fmla="*/ 19 h 149"/>
              <a:gd name="T4" fmla="*/ 19 w 149"/>
              <a:gd name="T5" fmla="*/ 48 h 149"/>
              <a:gd name="T6" fmla="*/ 101 w 149"/>
              <a:gd name="T7" fmla="*/ 130 h 149"/>
              <a:gd name="T8" fmla="*/ 130 w 149"/>
              <a:gd name="T9" fmla="*/ 101 h 1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9" h="149">
                <a:moveTo>
                  <a:pt x="130" y="101"/>
                </a:moveTo>
                <a:cubicBezTo>
                  <a:pt x="103" y="74"/>
                  <a:pt x="75" y="46"/>
                  <a:pt x="48" y="19"/>
                </a:cubicBezTo>
                <a:cubicBezTo>
                  <a:pt x="29" y="0"/>
                  <a:pt x="0" y="29"/>
                  <a:pt x="19" y="48"/>
                </a:cubicBezTo>
                <a:cubicBezTo>
                  <a:pt x="46" y="76"/>
                  <a:pt x="74" y="103"/>
                  <a:pt x="101" y="130"/>
                </a:cubicBezTo>
                <a:cubicBezTo>
                  <a:pt x="120" y="149"/>
                  <a:pt x="149" y="120"/>
                  <a:pt x="130" y="101"/>
                </a:cubicBezTo>
                <a:close/>
              </a:path>
            </a:pathLst>
          </a:custGeom>
          <a:solidFill>
            <a:srgbClr val="5FA7A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p>
            <a:endParaRPr lang="zh-CN" altLang="en-US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5" name="Freeform 14"/>
          <p:cNvSpPr/>
          <p:nvPr/>
        </p:nvSpPr>
        <p:spPr bwMode="auto">
          <a:xfrm>
            <a:off x="11024137" y="164142"/>
            <a:ext cx="204484" cy="204484"/>
          </a:xfrm>
          <a:custGeom>
            <a:avLst/>
            <a:gdLst>
              <a:gd name="T0" fmla="*/ 178 w 194"/>
              <a:gd name="T1" fmla="*/ 152 h 194"/>
              <a:gd name="T2" fmla="*/ 43 w 194"/>
              <a:gd name="T3" fmla="*/ 16 h 194"/>
              <a:gd name="T4" fmla="*/ 17 w 194"/>
              <a:gd name="T5" fmla="*/ 42 h 194"/>
              <a:gd name="T6" fmla="*/ 152 w 194"/>
              <a:gd name="T7" fmla="*/ 177 h 194"/>
              <a:gd name="T8" fmla="*/ 178 w 194"/>
              <a:gd name="T9" fmla="*/ 152 h 1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4" h="194">
                <a:moveTo>
                  <a:pt x="178" y="152"/>
                </a:moveTo>
                <a:cubicBezTo>
                  <a:pt x="133" y="106"/>
                  <a:pt x="88" y="61"/>
                  <a:pt x="43" y="16"/>
                </a:cubicBezTo>
                <a:cubicBezTo>
                  <a:pt x="26" y="0"/>
                  <a:pt x="0" y="25"/>
                  <a:pt x="17" y="42"/>
                </a:cubicBezTo>
                <a:cubicBezTo>
                  <a:pt x="62" y="87"/>
                  <a:pt x="107" y="132"/>
                  <a:pt x="152" y="177"/>
                </a:cubicBezTo>
                <a:cubicBezTo>
                  <a:pt x="169" y="194"/>
                  <a:pt x="194" y="168"/>
                  <a:pt x="178" y="152"/>
                </a:cubicBezTo>
                <a:close/>
              </a:path>
            </a:pathLst>
          </a:custGeom>
          <a:solidFill>
            <a:srgbClr val="A8263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p>
            <a:endParaRPr lang="zh-CN" altLang="en-US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6" name="Freeform 22"/>
          <p:cNvSpPr/>
          <p:nvPr/>
        </p:nvSpPr>
        <p:spPr bwMode="auto">
          <a:xfrm>
            <a:off x="11389041" y="224399"/>
            <a:ext cx="177288" cy="137311"/>
          </a:xfrm>
          <a:custGeom>
            <a:avLst/>
            <a:gdLst>
              <a:gd name="T0" fmla="*/ 36 w 71"/>
              <a:gd name="T1" fmla="*/ 0 h 55"/>
              <a:gd name="T2" fmla="*/ 36 w 71"/>
              <a:gd name="T3" fmla="*/ 55 h 55"/>
              <a:gd name="T4" fmla="*/ 36 w 71"/>
              <a:gd name="T5" fmla="*/ 0 h 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71" h="55">
                <a:moveTo>
                  <a:pt x="36" y="0"/>
                </a:moveTo>
                <a:cubicBezTo>
                  <a:pt x="0" y="0"/>
                  <a:pt x="0" y="55"/>
                  <a:pt x="36" y="55"/>
                </a:cubicBezTo>
                <a:cubicBezTo>
                  <a:pt x="71" y="55"/>
                  <a:pt x="71" y="0"/>
                  <a:pt x="36" y="0"/>
                </a:cubicBezTo>
                <a:close/>
              </a:path>
            </a:pathLst>
          </a:custGeom>
          <a:solidFill>
            <a:srgbClr val="5FA7A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p>
            <a:endParaRPr lang="zh-CN" altLang="en-US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7" name="Freeform 23"/>
          <p:cNvSpPr/>
          <p:nvPr/>
        </p:nvSpPr>
        <p:spPr bwMode="auto">
          <a:xfrm>
            <a:off x="11833922" y="218147"/>
            <a:ext cx="177287" cy="134703"/>
          </a:xfrm>
          <a:custGeom>
            <a:avLst/>
            <a:gdLst>
              <a:gd name="T0" fmla="*/ 35 w 71"/>
              <a:gd name="T1" fmla="*/ 0 h 54"/>
              <a:gd name="T2" fmla="*/ 35 w 71"/>
              <a:gd name="T3" fmla="*/ 54 h 54"/>
              <a:gd name="T4" fmla="*/ 35 w 71"/>
              <a:gd name="T5" fmla="*/ 0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71" h="54">
                <a:moveTo>
                  <a:pt x="35" y="0"/>
                </a:moveTo>
                <a:cubicBezTo>
                  <a:pt x="0" y="0"/>
                  <a:pt x="0" y="54"/>
                  <a:pt x="35" y="54"/>
                </a:cubicBezTo>
                <a:cubicBezTo>
                  <a:pt x="70" y="54"/>
                  <a:pt x="71" y="0"/>
                  <a:pt x="35" y="0"/>
                </a:cubicBezTo>
                <a:close/>
              </a:path>
            </a:pathLst>
          </a:custGeom>
          <a:solidFill>
            <a:srgbClr val="ECBA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p>
            <a:endParaRPr lang="zh-CN" altLang="en-US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椭圆 3"/>
          <p:cNvSpPr/>
          <p:nvPr/>
        </p:nvSpPr>
        <p:spPr>
          <a:xfrm>
            <a:off x="8351838" y="4391025"/>
            <a:ext cx="841375" cy="841375"/>
          </a:xfrm>
          <a:prstGeom prst="ellipse">
            <a:avLst/>
          </a:prstGeom>
          <a:solidFill>
            <a:srgbClr val="6A3C7C"/>
          </a:solidFill>
          <a:ln w="28575">
            <a:solidFill>
              <a:schemeClr val="bg1"/>
            </a:solidFill>
          </a:ln>
          <a:effectLst>
            <a:outerShdw blurRad="152400" dist="63500" dir="8100000" algn="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19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Calibri" panose="020F0502020204030204" pitchFamily="34" charset="0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8923338" y="4132263"/>
            <a:ext cx="517525" cy="517525"/>
          </a:xfrm>
          <a:prstGeom prst="ellipse">
            <a:avLst/>
          </a:prstGeom>
          <a:solidFill>
            <a:srgbClr val="FFBF53"/>
          </a:solidFill>
          <a:ln w="28575">
            <a:solidFill>
              <a:schemeClr val="bg1"/>
            </a:solidFill>
          </a:ln>
          <a:effectLst>
            <a:outerShdw blurRad="152400" dist="63500" dir="8100000" algn="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19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Calibri" panose="020F0502020204030204" pitchFamily="34" charset="0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8178800" y="3921125"/>
            <a:ext cx="346075" cy="346075"/>
          </a:xfrm>
          <a:prstGeom prst="ellipse">
            <a:avLst/>
          </a:prstGeom>
          <a:solidFill>
            <a:srgbClr val="F07474"/>
          </a:solidFill>
          <a:ln w="28575">
            <a:solidFill>
              <a:schemeClr val="bg1"/>
            </a:solidFill>
          </a:ln>
          <a:effectLst>
            <a:outerShdw blurRad="152400" dist="63500" dir="8100000" algn="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19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Calibri" panose="020F0502020204030204" pitchFamily="34" charset="0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4205288" y="1533525"/>
            <a:ext cx="3748088" cy="3748088"/>
          </a:xfrm>
          <a:prstGeom prst="ellipse">
            <a:avLst/>
          </a:prstGeom>
          <a:solidFill>
            <a:srgbClr val="F07474"/>
          </a:solidFill>
          <a:ln w="28575">
            <a:solidFill>
              <a:schemeClr val="bg1"/>
            </a:solidFill>
          </a:ln>
          <a:effectLst>
            <a:outerShdw blurRad="152400" dist="63500" dir="8100000" algn="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19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Calibri" panose="020F0502020204030204" pitchFamily="34" charset="0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7480300" y="4310063"/>
            <a:ext cx="601663" cy="603250"/>
          </a:xfrm>
          <a:prstGeom prst="ellipse">
            <a:avLst/>
          </a:prstGeom>
          <a:solidFill>
            <a:srgbClr val="02B3C5"/>
          </a:solidFill>
          <a:ln w="28575">
            <a:solidFill>
              <a:schemeClr val="bg1"/>
            </a:solidFill>
          </a:ln>
          <a:effectLst>
            <a:outerShdw blurRad="152400" dist="63500" dir="8100000" algn="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19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Calibri" panose="020F0502020204030204" pitchFamily="34" charset="0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3606800" y="1685925"/>
            <a:ext cx="528638" cy="528638"/>
          </a:xfrm>
          <a:prstGeom prst="ellipse">
            <a:avLst/>
          </a:prstGeom>
          <a:solidFill>
            <a:srgbClr val="F07474"/>
          </a:solidFill>
          <a:ln w="28575">
            <a:solidFill>
              <a:schemeClr val="bg1"/>
            </a:solidFill>
          </a:ln>
          <a:effectLst>
            <a:outerShdw blurRad="152400" dist="63500" dir="8100000" algn="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19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Calibri" panose="020F0502020204030204" pitchFamily="34" charset="0"/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3871913" y="2357438"/>
            <a:ext cx="247650" cy="249238"/>
          </a:xfrm>
          <a:prstGeom prst="ellipse">
            <a:avLst/>
          </a:prstGeom>
          <a:solidFill>
            <a:srgbClr val="02B3C5"/>
          </a:solidFill>
          <a:ln w="28575">
            <a:solidFill>
              <a:schemeClr val="bg1"/>
            </a:solidFill>
          </a:ln>
          <a:effectLst>
            <a:outerShdw blurRad="152400" dist="63500" dir="8100000" algn="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19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Calibri" panose="020F0502020204030204" pitchFamily="34" charset="0"/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3381375" y="2170113"/>
            <a:ext cx="187325" cy="187325"/>
          </a:xfrm>
          <a:prstGeom prst="ellipse">
            <a:avLst/>
          </a:prstGeom>
          <a:solidFill>
            <a:srgbClr val="6A3C7C"/>
          </a:solidFill>
          <a:ln w="28575">
            <a:solidFill>
              <a:schemeClr val="bg1"/>
            </a:solidFill>
          </a:ln>
          <a:effectLst>
            <a:outerShdw blurRad="152400" dist="63500" dir="8100000" algn="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19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Calibri" panose="020F0502020204030204" pitchFamily="34" charset="0"/>
            </a:endParaRPr>
          </a:p>
        </p:txBody>
      </p:sp>
      <p:sp>
        <p:nvSpPr>
          <p:cNvPr id="14345" name="文本框 15"/>
          <p:cNvSpPr txBox="1"/>
          <p:nvPr/>
        </p:nvSpPr>
        <p:spPr>
          <a:xfrm>
            <a:off x="4827905" y="3084513"/>
            <a:ext cx="2503488" cy="64516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algn="ctr"/>
            <a:r>
              <a:rPr lang="en-US" sz="3600" dirty="0">
                <a:solidFill>
                  <a:schemeClr val="bg1"/>
                </a:solidFill>
                <a:ea typeface="SimSun" panose="02010600030101010101" pitchFamily="2" charset="-122"/>
                <a:cs typeface="Calibri" panose="020F0502020204030204" pitchFamily="34" charset="0"/>
              </a:rPr>
              <a:t>Advantages</a:t>
            </a:r>
            <a:endParaRPr lang="en-US" sz="3600" dirty="0">
              <a:solidFill>
                <a:schemeClr val="bg1"/>
              </a:solidFill>
              <a:ea typeface="SimSun" panose="02010600030101010101" pitchFamily="2" charset="-122"/>
              <a:cs typeface="Calibri" panose="020F050202020403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MH_Entry_1"/>
          <p:cNvSpPr/>
          <p:nvPr>
            <p:custDataLst>
              <p:tags r:id="rId1"/>
            </p:custDataLst>
          </p:nvPr>
        </p:nvSpPr>
        <p:spPr>
          <a:xfrm>
            <a:off x="579916" y="84728"/>
            <a:ext cx="1713162" cy="4986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 fontScale="90000"/>
          </a:bodyPr>
          <a:p>
            <a:pPr algn="ctr">
              <a:lnSpc>
                <a:spcPct val="110000"/>
              </a:lnSpc>
            </a:pPr>
            <a:r>
              <a:rPr lang="en-US" altLang="zh-CN" spc="200" dirty="0" smtClean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ADVANTAGE</a:t>
            </a:r>
            <a:endParaRPr lang="en-US" altLang="zh-CN" spc="200" dirty="0" smtClean="0">
              <a:solidFill>
                <a:schemeClr val="bg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5" name="Freeform 500"/>
          <p:cNvSpPr/>
          <p:nvPr/>
        </p:nvSpPr>
        <p:spPr bwMode="auto">
          <a:xfrm>
            <a:off x="124654" y="126306"/>
            <a:ext cx="427444" cy="422334"/>
          </a:xfrm>
          <a:prstGeom prst="roundRect">
            <a:avLst>
              <a:gd name="adj" fmla="val 50000"/>
            </a:avLst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/>
          <a:p>
            <a:endParaRPr lang="zh-CN" altLang="en-US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cxnSp>
        <p:nvCxnSpPr>
          <p:cNvPr id="9" name="直接连接符 7"/>
          <p:cNvCxnSpPr/>
          <p:nvPr/>
        </p:nvCxnSpPr>
        <p:spPr>
          <a:xfrm>
            <a:off x="2447180" y="353580"/>
            <a:ext cx="7340021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7" name="Freeform 30"/>
          <p:cNvSpPr/>
          <p:nvPr/>
        </p:nvSpPr>
        <p:spPr bwMode="auto">
          <a:xfrm>
            <a:off x="10022899" y="145736"/>
            <a:ext cx="360025" cy="360025"/>
          </a:xfrm>
          <a:custGeom>
            <a:avLst/>
            <a:gdLst>
              <a:gd name="T0" fmla="*/ 252 w 298"/>
              <a:gd name="T1" fmla="*/ 182 h 298"/>
              <a:gd name="T2" fmla="*/ 117 w 298"/>
              <a:gd name="T3" fmla="*/ 46 h 298"/>
              <a:gd name="T4" fmla="*/ 46 w 298"/>
              <a:gd name="T5" fmla="*/ 117 h 298"/>
              <a:gd name="T6" fmla="*/ 181 w 298"/>
              <a:gd name="T7" fmla="*/ 253 h 298"/>
              <a:gd name="T8" fmla="*/ 252 w 298"/>
              <a:gd name="T9" fmla="*/ 182 h 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98" h="298">
                <a:moveTo>
                  <a:pt x="252" y="182"/>
                </a:moveTo>
                <a:cubicBezTo>
                  <a:pt x="207" y="136"/>
                  <a:pt x="162" y="91"/>
                  <a:pt x="117" y="46"/>
                </a:cubicBezTo>
                <a:cubicBezTo>
                  <a:pt x="71" y="0"/>
                  <a:pt x="0" y="71"/>
                  <a:pt x="46" y="117"/>
                </a:cubicBezTo>
                <a:cubicBezTo>
                  <a:pt x="91" y="162"/>
                  <a:pt x="136" y="207"/>
                  <a:pt x="181" y="253"/>
                </a:cubicBezTo>
                <a:cubicBezTo>
                  <a:pt x="227" y="298"/>
                  <a:pt x="298" y="227"/>
                  <a:pt x="252" y="182"/>
                </a:cubicBezTo>
                <a:close/>
              </a:path>
            </a:pathLst>
          </a:custGeom>
          <a:solidFill>
            <a:srgbClr val="43245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p>
            <a:endParaRPr lang="zh-CN" altLang="en-US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8" name="Freeform 12"/>
          <p:cNvSpPr/>
          <p:nvPr/>
        </p:nvSpPr>
        <p:spPr bwMode="auto">
          <a:xfrm>
            <a:off x="10551658" y="179929"/>
            <a:ext cx="276147" cy="276792"/>
          </a:xfrm>
          <a:custGeom>
            <a:avLst/>
            <a:gdLst>
              <a:gd name="T0" fmla="*/ 130 w 149"/>
              <a:gd name="T1" fmla="*/ 101 h 149"/>
              <a:gd name="T2" fmla="*/ 48 w 149"/>
              <a:gd name="T3" fmla="*/ 19 h 149"/>
              <a:gd name="T4" fmla="*/ 19 w 149"/>
              <a:gd name="T5" fmla="*/ 48 h 149"/>
              <a:gd name="T6" fmla="*/ 101 w 149"/>
              <a:gd name="T7" fmla="*/ 130 h 149"/>
              <a:gd name="T8" fmla="*/ 130 w 149"/>
              <a:gd name="T9" fmla="*/ 101 h 1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9" h="149">
                <a:moveTo>
                  <a:pt x="130" y="101"/>
                </a:moveTo>
                <a:cubicBezTo>
                  <a:pt x="103" y="74"/>
                  <a:pt x="75" y="46"/>
                  <a:pt x="48" y="19"/>
                </a:cubicBezTo>
                <a:cubicBezTo>
                  <a:pt x="29" y="0"/>
                  <a:pt x="0" y="29"/>
                  <a:pt x="19" y="48"/>
                </a:cubicBezTo>
                <a:cubicBezTo>
                  <a:pt x="46" y="76"/>
                  <a:pt x="74" y="103"/>
                  <a:pt x="101" y="130"/>
                </a:cubicBezTo>
                <a:cubicBezTo>
                  <a:pt x="120" y="149"/>
                  <a:pt x="149" y="120"/>
                  <a:pt x="130" y="101"/>
                </a:cubicBezTo>
                <a:close/>
              </a:path>
            </a:pathLst>
          </a:custGeom>
          <a:solidFill>
            <a:srgbClr val="5FA7A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p>
            <a:endParaRPr lang="zh-CN" altLang="en-US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9" name="Freeform 14"/>
          <p:cNvSpPr/>
          <p:nvPr/>
        </p:nvSpPr>
        <p:spPr bwMode="auto">
          <a:xfrm>
            <a:off x="11024137" y="164142"/>
            <a:ext cx="204484" cy="204484"/>
          </a:xfrm>
          <a:custGeom>
            <a:avLst/>
            <a:gdLst>
              <a:gd name="T0" fmla="*/ 178 w 194"/>
              <a:gd name="T1" fmla="*/ 152 h 194"/>
              <a:gd name="T2" fmla="*/ 43 w 194"/>
              <a:gd name="T3" fmla="*/ 16 h 194"/>
              <a:gd name="T4" fmla="*/ 17 w 194"/>
              <a:gd name="T5" fmla="*/ 42 h 194"/>
              <a:gd name="T6" fmla="*/ 152 w 194"/>
              <a:gd name="T7" fmla="*/ 177 h 194"/>
              <a:gd name="T8" fmla="*/ 178 w 194"/>
              <a:gd name="T9" fmla="*/ 152 h 1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4" h="194">
                <a:moveTo>
                  <a:pt x="178" y="152"/>
                </a:moveTo>
                <a:cubicBezTo>
                  <a:pt x="133" y="106"/>
                  <a:pt x="88" y="61"/>
                  <a:pt x="43" y="16"/>
                </a:cubicBezTo>
                <a:cubicBezTo>
                  <a:pt x="26" y="0"/>
                  <a:pt x="0" y="25"/>
                  <a:pt x="17" y="42"/>
                </a:cubicBezTo>
                <a:cubicBezTo>
                  <a:pt x="62" y="87"/>
                  <a:pt x="107" y="132"/>
                  <a:pt x="152" y="177"/>
                </a:cubicBezTo>
                <a:cubicBezTo>
                  <a:pt x="169" y="194"/>
                  <a:pt x="194" y="168"/>
                  <a:pt x="178" y="152"/>
                </a:cubicBezTo>
                <a:close/>
              </a:path>
            </a:pathLst>
          </a:custGeom>
          <a:solidFill>
            <a:srgbClr val="A8263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p>
            <a:endParaRPr lang="zh-CN" altLang="en-US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0" name="Freeform 22"/>
          <p:cNvSpPr/>
          <p:nvPr/>
        </p:nvSpPr>
        <p:spPr bwMode="auto">
          <a:xfrm>
            <a:off x="11389041" y="224399"/>
            <a:ext cx="177288" cy="137311"/>
          </a:xfrm>
          <a:custGeom>
            <a:avLst/>
            <a:gdLst>
              <a:gd name="T0" fmla="*/ 36 w 71"/>
              <a:gd name="T1" fmla="*/ 0 h 55"/>
              <a:gd name="T2" fmla="*/ 36 w 71"/>
              <a:gd name="T3" fmla="*/ 55 h 55"/>
              <a:gd name="T4" fmla="*/ 36 w 71"/>
              <a:gd name="T5" fmla="*/ 0 h 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71" h="55">
                <a:moveTo>
                  <a:pt x="36" y="0"/>
                </a:moveTo>
                <a:cubicBezTo>
                  <a:pt x="0" y="0"/>
                  <a:pt x="0" y="55"/>
                  <a:pt x="36" y="55"/>
                </a:cubicBezTo>
                <a:cubicBezTo>
                  <a:pt x="71" y="55"/>
                  <a:pt x="71" y="0"/>
                  <a:pt x="36" y="0"/>
                </a:cubicBezTo>
                <a:close/>
              </a:path>
            </a:pathLst>
          </a:custGeom>
          <a:solidFill>
            <a:srgbClr val="5FA7A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p>
            <a:endParaRPr lang="zh-CN" altLang="en-US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1" name="Freeform 23"/>
          <p:cNvSpPr/>
          <p:nvPr/>
        </p:nvSpPr>
        <p:spPr bwMode="auto">
          <a:xfrm>
            <a:off x="11833922" y="218147"/>
            <a:ext cx="177287" cy="134703"/>
          </a:xfrm>
          <a:custGeom>
            <a:avLst/>
            <a:gdLst>
              <a:gd name="T0" fmla="*/ 35 w 71"/>
              <a:gd name="T1" fmla="*/ 0 h 54"/>
              <a:gd name="T2" fmla="*/ 35 w 71"/>
              <a:gd name="T3" fmla="*/ 54 h 54"/>
              <a:gd name="T4" fmla="*/ 35 w 71"/>
              <a:gd name="T5" fmla="*/ 0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71" h="54">
                <a:moveTo>
                  <a:pt x="35" y="0"/>
                </a:moveTo>
                <a:cubicBezTo>
                  <a:pt x="0" y="0"/>
                  <a:pt x="0" y="54"/>
                  <a:pt x="35" y="54"/>
                </a:cubicBezTo>
                <a:cubicBezTo>
                  <a:pt x="70" y="54"/>
                  <a:pt x="71" y="0"/>
                  <a:pt x="35" y="0"/>
                </a:cubicBezTo>
                <a:close/>
              </a:path>
            </a:pathLst>
          </a:custGeom>
          <a:solidFill>
            <a:srgbClr val="ECBA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p>
            <a:endParaRPr lang="zh-CN" altLang="en-US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713105" y="1252855"/>
            <a:ext cx="10852785" cy="4457065"/>
          </a:xfrm>
        </p:spPr>
        <p:txBody>
          <a:bodyPr/>
          <a:p>
            <a:pPr marL="742950" indent="-742950" algn="l">
              <a:buAutoNum type="arabicPeriod"/>
            </a:pPr>
            <a:r>
              <a:rPr lang="en-US" sz="3600">
                <a:solidFill>
                  <a:schemeClr val="bg1"/>
                </a:solidFill>
              </a:rPr>
              <a:t>It is the playground for the front-end side of the web.</a:t>
            </a:r>
            <a:endParaRPr lang="en-US" sz="3600">
              <a:solidFill>
                <a:schemeClr val="bg1"/>
              </a:solidFill>
            </a:endParaRPr>
          </a:p>
          <a:p>
            <a:pPr marL="742950" indent="-742950" algn="l">
              <a:buAutoNum type="arabicPeriod"/>
            </a:pPr>
            <a:r>
              <a:rPr lang="en-US" sz="3600">
                <a:solidFill>
                  <a:schemeClr val="bg1"/>
                </a:solidFill>
              </a:rPr>
              <a:t>&lt;/CODEPLAYER&gt; is great for testing out bugs, collabrating and finding new inspiration.</a:t>
            </a:r>
            <a:endParaRPr lang="en-US" sz="3600">
              <a:solidFill>
                <a:schemeClr val="bg1"/>
              </a:solidFill>
            </a:endParaRPr>
          </a:p>
          <a:p>
            <a:pPr marL="742950" indent="-742950" algn="l">
              <a:buAutoNum type="arabicPeriod"/>
            </a:pPr>
            <a:r>
              <a:rPr lang="en-US" sz="3600">
                <a:solidFill>
                  <a:schemeClr val="bg1"/>
                </a:solidFill>
              </a:rPr>
              <a:t>It works by allowing you to create code, which are sets of HTML, CSS, JavaScript.</a:t>
            </a:r>
            <a:endParaRPr lang="en-US" sz="3600">
              <a:solidFill>
                <a:schemeClr val="bg1"/>
              </a:solidFill>
            </a:endParaRPr>
          </a:p>
          <a:p>
            <a:pPr marL="742950" indent="-742950" algn="l">
              <a:buAutoNum type="arabicPeriod"/>
            </a:pPr>
            <a:r>
              <a:rPr lang="en-US" sz="3600">
                <a:solidFill>
                  <a:schemeClr val="bg1"/>
                </a:solidFill>
              </a:rPr>
              <a:t>It is free of cost.</a:t>
            </a:r>
            <a:endParaRPr lang="en-US" sz="3600">
              <a:solidFill>
                <a:schemeClr val="bg1"/>
              </a:solidFill>
            </a:endParaRPr>
          </a:p>
          <a:p>
            <a:pPr marL="742950" indent="-742950" algn="l">
              <a:buAutoNum type="arabicPeriod"/>
            </a:pPr>
            <a:r>
              <a:rPr lang="en-US" sz="3600">
                <a:solidFill>
                  <a:schemeClr val="bg1"/>
                </a:solidFill>
              </a:rPr>
              <a:t>Enter your code in the editor and see the preview changing as you type</a:t>
            </a:r>
            <a:endParaRPr lang="en-US" sz="360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椭圆 3"/>
          <p:cNvSpPr/>
          <p:nvPr/>
        </p:nvSpPr>
        <p:spPr>
          <a:xfrm>
            <a:off x="8351838" y="4391025"/>
            <a:ext cx="841375" cy="841375"/>
          </a:xfrm>
          <a:prstGeom prst="ellipse">
            <a:avLst/>
          </a:prstGeom>
          <a:solidFill>
            <a:srgbClr val="6A3C7C"/>
          </a:solidFill>
          <a:ln w="28575">
            <a:solidFill>
              <a:schemeClr val="bg1"/>
            </a:solidFill>
          </a:ln>
          <a:effectLst>
            <a:outerShdw blurRad="152400" dist="63500" dir="8100000" algn="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19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n-lt"/>
              <a:ea typeface="+mn-ea"/>
              <a:cs typeface="Calibri" panose="020F0502020204030204" pitchFamily="34" charset="0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8923338" y="3920808"/>
            <a:ext cx="517525" cy="517525"/>
          </a:xfrm>
          <a:prstGeom prst="ellipse">
            <a:avLst/>
          </a:prstGeom>
          <a:solidFill>
            <a:srgbClr val="FFBF53"/>
          </a:solidFill>
          <a:ln w="28575">
            <a:solidFill>
              <a:schemeClr val="bg1"/>
            </a:solidFill>
          </a:ln>
          <a:effectLst>
            <a:outerShdw blurRad="152400" dist="63500" dir="8100000" algn="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19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n-lt"/>
              <a:ea typeface="+mn-ea"/>
              <a:cs typeface="Calibri" panose="020F0502020204030204" pitchFamily="34" charset="0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8178800" y="3921125"/>
            <a:ext cx="346075" cy="346075"/>
          </a:xfrm>
          <a:prstGeom prst="ellipse">
            <a:avLst/>
          </a:prstGeom>
          <a:solidFill>
            <a:srgbClr val="F07474"/>
          </a:solidFill>
          <a:ln w="28575">
            <a:solidFill>
              <a:schemeClr val="bg1"/>
            </a:solidFill>
          </a:ln>
          <a:effectLst>
            <a:outerShdw blurRad="152400" dist="63500" dir="8100000" algn="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19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n-lt"/>
              <a:ea typeface="+mn-ea"/>
              <a:cs typeface="Calibri" panose="020F0502020204030204" pitchFamily="34" charset="0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4119563" y="1483995"/>
            <a:ext cx="3748088" cy="3748088"/>
          </a:xfrm>
          <a:prstGeom prst="ellipse">
            <a:avLst/>
          </a:prstGeom>
          <a:solidFill>
            <a:srgbClr val="FFBF53"/>
          </a:solidFill>
          <a:ln w="28575">
            <a:solidFill>
              <a:schemeClr val="bg1"/>
            </a:solidFill>
          </a:ln>
          <a:effectLst>
            <a:outerShdw blurRad="152400" dist="63500" dir="8100000" algn="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19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n-lt"/>
              <a:ea typeface="+mn-ea"/>
              <a:cs typeface="Calibri" panose="020F0502020204030204" pitchFamily="34" charset="0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7480300" y="4310063"/>
            <a:ext cx="601663" cy="603250"/>
          </a:xfrm>
          <a:prstGeom prst="ellipse">
            <a:avLst/>
          </a:prstGeom>
          <a:solidFill>
            <a:srgbClr val="02B3C5"/>
          </a:solidFill>
          <a:ln w="28575">
            <a:solidFill>
              <a:schemeClr val="bg1"/>
            </a:solidFill>
          </a:ln>
          <a:effectLst>
            <a:outerShdw blurRad="152400" dist="63500" dir="8100000" algn="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19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n-lt"/>
              <a:ea typeface="+mn-ea"/>
              <a:cs typeface="Calibri" panose="020F0502020204030204" pitchFamily="34" charset="0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3606800" y="1685925"/>
            <a:ext cx="528638" cy="528638"/>
          </a:xfrm>
          <a:prstGeom prst="ellipse">
            <a:avLst/>
          </a:prstGeom>
          <a:solidFill>
            <a:srgbClr val="F07474"/>
          </a:solidFill>
          <a:ln w="28575">
            <a:solidFill>
              <a:schemeClr val="bg1"/>
            </a:solidFill>
          </a:ln>
          <a:effectLst>
            <a:outerShdw blurRad="152400" dist="63500" dir="8100000" algn="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19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n-lt"/>
              <a:ea typeface="+mn-ea"/>
              <a:cs typeface="Calibri" panose="020F0502020204030204" pitchFamily="34" charset="0"/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3871913" y="2357438"/>
            <a:ext cx="247650" cy="249238"/>
          </a:xfrm>
          <a:prstGeom prst="ellipse">
            <a:avLst/>
          </a:prstGeom>
          <a:solidFill>
            <a:srgbClr val="02B3C5"/>
          </a:solidFill>
          <a:ln w="28575">
            <a:solidFill>
              <a:schemeClr val="bg1"/>
            </a:solidFill>
          </a:ln>
          <a:effectLst>
            <a:outerShdw blurRad="152400" dist="63500" dir="8100000" algn="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19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n-lt"/>
              <a:ea typeface="+mn-ea"/>
              <a:cs typeface="Calibri" panose="020F0502020204030204" pitchFamily="34" charset="0"/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3381375" y="2170113"/>
            <a:ext cx="187325" cy="187325"/>
          </a:xfrm>
          <a:prstGeom prst="ellipse">
            <a:avLst/>
          </a:prstGeom>
          <a:solidFill>
            <a:srgbClr val="6A3C7C"/>
          </a:solidFill>
          <a:ln w="28575">
            <a:solidFill>
              <a:schemeClr val="bg1"/>
            </a:solidFill>
          </a:ln>
          <a:effectLst>
            <a:outerShdw blurRad="152400" dist="63500" dir="8100000" algn="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19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n-lt"/>
              <a:ea typeface="+mn-ea"/>
              <a:cs typeface="Calibri" panose="020F0502020204030204" pitchFamily="34" charset="0"/>
            </a:endParaRPr>
          </a:p>
        </p:txBody>
      </p:sp>
      <p:sp>
        <p:nvSpPr>
          <p:cNvPr id="9225" name="文本框 15"/>
          <p:cNvSpPr txBox="1"/>
          <p:nvPr/>
        </p:nvSpPr>
        <p:spPr>
          <a:xfrm>
            <a:off x="4742180" y="3066098"/>
            <a:ext cx="2503488" cy="58356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algn="ctr"/>
            <a:r>
              <a:rPr lang="en-US" altLang="zh-CN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SimSun" panose="02010600030101010101" pitchFamily="2" charset="-122"/>
                <a:cs typeface="Calibri" panose="020F0502020204030204" pitchFamily="34" charset="0"/>
              </a:rPr>
              <a:t>Future Scope</a:t>
            </a:r>
            <a:endParaRPr lang="en-US" altLang="zh-CN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SimSun" panose="02010600030101010101" pitchFamily="2" charset="-122"/>
              <a:cs typeface="Calibri" panose="020F0502020204030204" pitchFamily="34" charset="0"/>
            </a:endParaRPr>
          </a:p>
        </p:txBody>
      </p:sp>
      <p:sp>
        <p:nvSpPr>
          <p:cNvPr id="8" name="MH_Entry_1"/>
          <p:cNvSpPr/>
          <p:nvPr>
            <p:custDataLst>
              <p:tags r:id="rId1"/>
            </p:custDataLst>
          </p:nvPr>
        </p:nvSpPr>
        <p:spPr>
          <a:xfrm>
            <a:off x="579916" y="84728"/>
            <a:ext cx="1713162" cy="4986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 fontScale="90000"/>
          </a:bodyPr>
          <a:p>
            <a:pPr algn="ctr">
              <a:lnSpc>
                <a:spcPct val="110000"/>
              </a:lnSpc>
            </a:pPr>
            <a:r>
              <a:rPr lang="en-US" altLang="zh-CN" spc="200" dirty="0" smtClean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Future Scope</a:t>
            </a:r>
            <a:endParaRPr lang="en-US" altLang="zh-CN" spc="200" dirty="0" smtClean="0">
              <a:solidFill>
                <a:schemeClr val="bg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9" name="Freeform 500"/>
          <p:cNvSpPr/>
          <p:nvPr/>
        </p:nvSpPr>
        <p:spPr bwMode="auto">
          <a:xfrm>
            <a:off x="152594" y="145991"/>
            <a:ext cx="427444" cy="422334"/>
          </a:xfrm>
          <a:prstGeom prst="roundRect">
            <a:avLst>
              <a:gd name="adj" fmla="val 50000"/>
            </a:avLst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/>
          <a:p>
            <a:endParaRPr lang="zh-CN" altLang="en-US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cxnSp>
        <p:nvCxnSpPr>
          <p:cNvPr id="10" name="直接连接符 7"/>
          <p:cNvCxnSpPr/>
          <p:nvPr/>
        </p:nvCxnSpPr>
        <p:spPr>
          <a:xfrm>
            <a:off x="2447180" y="353580"/>
            <a:ext cx="7340021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7" name="Freeform 30"/>
          <p:cNvSpPr/>
          <p:nvPr/>
        </p:nvSpPr>
        <p:spPr bwMode="auto">
          <a:xfrm>
            <a:off x="10022899" y="145736"/>
            <a:ext cx="360025" cy="360025"/>
          </a:xfrm>
          <a:custGeom>
            <a:avLst/>
            <a:gdLst>
              <a:gd name="T0" fmla="*/ 252 w 298"/>
              <a:gd name="T1" fmla="*/ 182 h 298"/>
              <a:gd name="T2" fmla="*/ 117 w 298"/>
              <a:gd name="T3" fmla="*/ 46 h 298"/>
              <a:gd name="T4" fmla="*/ 46 w 298"/>
              <a:gd name="T5" fmla="*/ 117 h 298"/>
              <a:gd name="T6" fmla="*/ 181 w 298"/>
              <a:gd name="T7" fmla="*/ 253 h 298"/>
              <a:gd name="T8" fmla="*/ 252 w 298"/>
              <a:gd name="T9" fmla="*/ 182 h 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98" h="298">
                <a:moveTo>
                  <a:pt x="252" y="182"/>
                </a:moveTo>
                <a:cubicBezTo>
                  <a:pt x="207" y="136"/>
                  <a:pt x="162" y="91"/>
                  <a:pt x="117" y="46"/>
                </a:cubicBezTo>
                <a:cubicBezTo>
                  <a:pt x="71" y="0"/>
                  <a:pt x="0" y="71"/>
                  <a:pt x="46" y="117"/>
                </a:cubicBezTo>
                <a:cubicBezTo>
                  <a:pt x="91" y="162"/>
                  <a:pt x="136" y="207"/>
                  <a:pt x="181" y="253"/>
                </a:cubicBezTo>
                <a:cubicBezTo>
                  <a:pt x="227" y="298"/>
                  <a:pt x="298" y="227"/>
                  <a:pt x="252" y="182"/>
                </a:cubicBezTo>
                <a:close/>
              </a:path>
            </a:pathLst>
          </a:custGeom>
          <a:solidFill>
            <a:srgbClr val="43245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p>
            <a:endParaRPr lang="zh-CN" altLang="en-US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8" name="Freeform 12"/>
          <p:cNvSpPr/>
          <p:nvPr/>
        </p:nvSpPr>
        <p:spPr bwMode="auto">
          <a:xfrm>
            <a:off x="10551658" y="179929"/>
            <a:ext cx="276147" cy="276792"/>
          </a:xfrm>
          <a:custGeom>
            <a:avLst/>
            <a:gdLst>
              <a:gd name="T0" fmla="*/ 130 w 149"/>
              <a:gd name="T1" fmla="*/ 101 h 149"/>
              <a:gd name="T2" fmla="*/ 48 w 149"/>
              <a:gd name="T3" fmla="*/ 19 h 149"/>
              <a:gd name="T4" fmla="*/ 19 w 149"/>
              <a:gd name="T5" fmla="*/ 48 h 149"/>
              <a:gd name="T6" fmla="*/ 101 w 149"/>
              <a:gd name="T7" fmla="*/ 130 h 149"/>
              <a:gd name="T8" fmla="*/ 130 w 149"/>
              <a:gd name="T9" fmla="*/ 101 h 1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9" h="149">
                <a:moveTo>
                  <a:pt x="130" y="101"/>
                </a:moveTo>
                <a:cubicBezTo>
                  <a:pt x="103" y="74"/>
                  <a:pt x="75" y="46"/>
                  <a:pt x="48" y="19"/>
                </a:cubicBezTo>
                <a:cubicBezTo>
                  <a:pt x="29" y="0"/>
                  <a:pt x="0" y="29"/>
                  <a:pt x="19" y="48"/>
                </a:cubicBezTo>
                <a:cubicBezTo>
                  <a:pt x="46" y="76"/>
                  <a:pt x="74" y="103"/>
                  <a:pt x="101" y="130"/>
                </a:cubicBezTo>
                <a:cubicBezTo>
                  <a:pt x="120" y="149"/>
                  <a:pt x="149" y="120"/>
                  <a:pt x="130" y="101"/>
                </a:cubicBezTo>
                <a:close/>
              </a:path>
            </a:pathLst>
          </a:custGeom>
          <a:solidFill>
            <a:srgbClr val="5FA7A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p>
            <a:endParaRPr lang="zh-CN" altLang="en-US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9" name="Freeform 14"/>
          <p:cNvSpPr/>
          <p:nvPr/>
        </p:nvSpPr>
        <p:spPr bwMode="auto">
          <a:xfrm>
            <a:off x="11024137" y="164142"/>
            <a:ext cx="204484" cy="204484"/>
          </a:xfrm>
          <a:custGeom>
            <a:avLst/>
            <a:gdLst>
              <a:gd name="T0" fmla="*/ 178 w 194"/>
              <a:gd name="T1" fmla="*/ 152 h 194"/>
              <a:gd name="T2" fmla="*/ 43 w 194"/>
              <a:gd name="T3" fmla="*/ 16 h 194"/>
              <a:gd name="T4" fmla="*/ 17 w 194"/>
              <a:gd name="T5" fmla="*/ 42 h 194"/>
              <a:gd name="T6" fmla="*/ 152 w 194"/>
              <a:gd name="T7" fmla="*/ 177 h 194"/>
              <a:gd name="T8" fmla="*/ 178 w 194"/>
              <a:gd name="T9" fmla="*/ 152 h 1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4" h="194">
                <a:moveTo>
                  <a:pt x="178" y="152"/>
                </a:moveTo>
                <a:cubicBezTo>
                  <a:pt x="133" y="106"/>
                  <a:pt x="88" y="61"/>
                  <a:pt x="43" y="16"/>
                </a:cubicBezTo>
                <a:cubicBezTo>
                  <a:pt x="26" y="0"/>
                  <a:pt x="0" y="25"/>
                  <a:pt x="17" y="42"/>
                </a:cubicBezTo>
                <a:cubicBezTo>
                  <a:pt x="62" y="87"/>
                  <a:pt x="107" y="132"/>
                  <a:pt x="152" y="177"/>
                </a:cubicBezTo>
                <a:cubicBezTo>
                  <a:pt x="169" y="194"/>
                  <a:pt x="194" y="168"/>
                  <a:pt x="178" y="152"/>
                </a:cubicBezTo>
                <a:close/>
              </a:path>
            </a:pathLst>
          </a:custGeom>
          <a:solidFill>
            <a:srgbClr val="A8263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p>
            <a:endParaRPr lang="zh-CN" altLang="en-US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0" name="Freeform 22"/>
          <p:cNvSpPr/>
          <p:nvPr/>
        </p:nvSpPr>
        <p:spPr bwMode="auto">
          <a:xfrm>
            <a:off x="11389041" y="224399"/>
            <a:ext cx="177288" cy="137311"/>
          </a:xfrm>
          <a:custGeom>
            <a:avLst/>
            <a:gdLst>
              <a:gd name="T0" fmla="*/ 36 w 71"/>
              <a:gd name="T1" fmla="*/ 0 h 55"/>
              <a:gd name="T2" fmla="*/ 36 w 71"/>
              <a:gd name="T3" fmla="*/ 55 h 55"/>
              <a:gd name="T4" fmla="*/ 36 w 71"/>
              <a:gd name="T5" fmla="*/ 0 h 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71" h="55">
                <a:moveTo>
                  <a:pt x="36" y="0"/>
                </a:moveTo>
                <a:cubicBezTo>
                  <a:pt x="0" y="0"/>
                  <a:pt x="0" y="55"/>
                  <a:pt x="36" y="55"/>
                </a:cubicBezTo>
                <a:cubicBezTo>
                  <a:pt x="71" y="55"/>
                  <a:pt x="71" y="0"/>
                  <a:pt x="36" y="0"/>
                </a:cubicBezTo>
                <a:close/>
              </a:path>
            </a:pathLst>
          </a:custGeom>
          <a:solidFill>
            <a:srgbClr val="5FA7A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p>
            <a:endParaRPr lang="zh-CN" altLang="en-US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1" name="Freeform 23"/>
          <p:cNvSpPr/>
          <p:nvPr/>
        </p:nvSpPr>
        <p:spPr bwMode="auto">
          <a:xfrm>
            <a:off x="11833922" y="218147"/>
            <a:ext cx="177287" cy="134703"/>
          </a:xfrm>
          <a:custGeom>
            <a:avLst/>
            <a:gdLst>
              <a:gd name="T0" fmla="*/ 35 w 71"/>
              <a:gd name="T1" fmla="*/ 0 h 54"/>
              <a:gd name="T2" fmla="*/ 35 w 71"/>
              <a:gd name="T3" fmla="*/ 54 h 54"/>
              <a:gd name="T4" fmla="*/ 35 w 71"/>
              <a:gd name="T5" fmla="*/ 0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71" h="54">
                <a:moveTo>
                  <a:pt x="35" y="0"/>
                </a:moveTo>
                <a:cubicBezTo>
                  <a:pt x="0" y="0"/>
                  <a:pt x="0" y="54"/>
                  <a:pt x="35" y="54"/>
                </a:cubicBezTo>
                <a:cubicBezTo>
                  <a:pt x="70" y="54"/>
                  <a:pt x="71" y="0"/>
                  <a:pt x="35" y="0"/>
                </a:cubicBezTo>
                <a:close/>
              </a:path>
            </a:pathLst>
          </a:custGeom>
          <a:solidFill>
            <a:srgbClr val="ECBA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p>
            <a:endParaRPr lang="zh-CN" altLang="en-US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MH_Entry_1"/>
          <p:cNvSpPr/>
          <p:nvPr>
            <p:custDataLst>
              <p:tags r:id="rId1"/>
            </p:custDataLst>
          </p:nvPr>
        </p:nvSpPr>
        <p:spPr>
          <a:xfrm>
            <a:off x="579916" y="84728"/>
            <a:ext cx="1713162" cy="4986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 fontScale="90000"/>
          </a:bodyPr>
          <a:p>
            <a:pPr algn="ctr">
              <a:lnSpc>
                <a:spcPct val="110000"/>
              </a:lnSpc>
            </a:pPr>
            <a:r>
              <a:rPr lang="en-US" altLang="zh-CN" spc="200" dirty="0" smtClean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Future Scope</a:t>
            </a:r>
            <a:endParaRPr lang="en-US" altLang="zh-CN" spc="200" dirty="0" smtClean="0">
              <a:solidFill>
                <a:schemeClr val="bg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5" name="Freeform 500"/>
          <p:cNvSpPr/>
          <p:nvPr/>
        </p:nvSpPr>
        <p:spPr bwMode="auto">
          <a:xfrm>
            <a:off x="152594" y="145991"/>
            <a:ext cx="427444" cy="422334"/>
          </a:xfrm>
          <a:prstGeom prst="roundRect">
            <a:avLst>
              <a:gd name="adj" fmla="val 50000"/>
            </a:avLst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/>
          <a:p>
            <a:endParaRPr lang="zh-CN" altLang="en-US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-10886" y="6800665"/>
            <a:ext cx="12206312" cy="0"/>
          </a:xfrm>
          <a:prstGeom prst="line">
            <a:avLst/>
          </a:prstGeom>
          <a:ln>
            <a:solidFill>
              <a:srgbClr val="6731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>
            <a:off x="2447180" y="353580"/>
            <a:ext cx="7340021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7" name="Freeform 30"/>
          <p:cNvSpPr/>
          <p:nvPr/>
        </p:nvSpPr>
        <p:spPr bwMode="auto">
          <a:xfrm>
            <a:off x="10022899" y="145736"/>
            <a:ext cx="360025" cy="360025"/>
          </a:xfrm>
          <a:custGeom>
            <a:avLst/>
            <a:gdLst>
              <a:gd name="T0" fmla="*/ 252 w 298"/>
              <a:gd name="T1" fmla="*/ 182 h 298"/>
              <a:gd name="T2" fmla="*/ 117 w 298"/>
              <a:gd name="T3" fmla="*/ 46 h 298"/>
              <a:gd name="T4" fmla="*/ 46 w 298"/>
              <a:gd name="T5" fmla="*/ 117 h 298"/>
              <a:gd name="T6" fmla="*/ 181 w 298"/>
              <a:gd name="T7" fmla="*/ 253 h 298"/>
              <a:gd name="T8" fmla="*/ 252 w 298"/>
              <a:gd name="T9" fmla="*/ 182 h 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98" h="298">
                <a:moveTo>
                  <a:pt x="252" y="182"/>
                </a:moveTo>
                <a:cubicBezTo>
                  <a:pt x="207" y="136"/>
                  <a:pt x="162" y="91"/>
                  <a:pt x="117" y="46"/>
                </a:cubicBezTo>
                <a:cubicBezTo>
                  <a:pt x="71" y="0"/>
                  <a:pt x="0" y="71"/>
                  <a:pt x="46" y="117"/>
                </a:cubicBezTo>
                <a:cubicBezTo>
                  <a:pt x="91" y="162"/>
                  <a:pt x="136" y="207"/>
                  <a:pt x="181" y="253"/>
                </a:cubicBezTo>
                <a:cubicBezTo>
                  <a:pt x="227" y="298"/>
                  <a:pt x="298" y="227"/>
                  <a:pt x="252" y="182"/>
                </a:cubicBezTo>
                <a:close/>
              </a:path>
            </a:pathLst>
          </a:custGeom>
          <a:solidFill>
            <a:srgbClr val="43245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p>
            <a:endParaRPr lang="zh-CN" altLang="en-US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8" name="Freeform 12"/>
          <p:cNvSpPr/>
          <p:nvPr/>
        </p:nvSpPr>
        <p:spPr bwMode="auto">
          <a:xfrm>
            <a:off x="10551658" y="179929"/>
            <a:ext cx="276147" cy="276792"/>
          </a:xfrm>
          <a:custGeom>
            <a:avLst/>
            <a:gdLst>
              <a:gd name="T0" fmla="*/ 130 w 149"/>
              <a:gd name="T1" fmla="*/ 101 h 149"/>
              <a:gd name="T2" fmla="*/ 48 w 149"/>
              <a:gd name="T3" fmla="*/ 19 h 149"/>
              <a:gd name="T4" fmla="*/ 19 w 149"/>
              <a:gd name="T5" fmla="*/ 48 h 149"/>
              <a:gd name="T6" fmla="*/ 101 w 149"/>
              <a:gd name="T7" fmla="*/ 130 h 149"/>
              <a:gd name="T8" fmla="*/ 130 w 149"/>
              <a:gd name="T9" fmla="*/ 101 h 1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9" h="149">
                <a:moveTo>
                  <a:pt x="130" y="101"/>
                </a:moveTo>
                <a:cubicBezTo>
                  <a:pt x="103" y="74"/>
                  <a:pt x="75" y="46"/>
                  <a:pt x="48" y="19"/>
                </a:cubicBezTo>
                <a:cubicBezTo>
                  <a:pt x="29" y="0"/>
                  <a:pt x="0" y="29"/>
                  <a:pt x="19" y="48"/>
                </a:cubicBezTo>
                <a:cubicBezTo>
                  <a:pt x="46" y="76"/>
                  <a:pt x="74" y="103"/>
                  <a:pt x="101" y="130"/>
                </a:cubicBezTo>
                <a:cubicBezTo>
                  <a:pt x="120" y="149"/>
                  <a:pt x="149" y="120"/>
                  <a:pt x="130" y="101"/>
                </a:cubicBezTo>
                <a:close/>
              </a:path>
            </a:pathLst>
          </a:custGeom>
          <a:solidFill>
            <a:srgbClr val="5FA7A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p>
            <a:endParaRPr lang="zh-CN" altLang="en-US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9" name="Freeform 14"/>
          <p:cNvSpPr/>
          <p:nvPr/>
        </p:nvSpPr>
        <p:spPr bwMode="auto">
          <a:xfrm>
            <a:off x="11024137" y="164142"/>
            <a:ext cx="204484" cy="204484"/>
          </a:xfrm>
          <a:custGeom>
            <a:avLst/>
            <a:gdLst>
              <a:gd name="T0" fmla="*/ 178 w 194"/>
              <a:gd name="T1" fmla="*/ 152 h 194"/>
              <a:gd name="T2" fmla="*/ 43 w 194"/>
              <a:gd name="T3" fmla="*/ 16 h 194"/>
              <a:gd name="T4" fmla="*/ 17 w 194"/>
              <a:gd name="T5" fmla="*/ 42 h 194"/>
              <a:gd name="T6" fmla="*/ 152 w 194"/>
              <a:gd name="T7" fmla="*/ 177 h 194"/>
              <a:gd name="T8" fmla="*/ 178 w 194"/>
              <a:gd name="T9" fmla="*/ 152 h 1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4" h="194">
                <a:moveTo>
                  <a:pt x="178" y="152"/>
                </a:moveTo>
                <a:cubicBezTo>
                  <a:pt x="133" y="106"/>
                  <a:pt x="88" y="61"/>
                  <a:pt x="43" y="16"/>
                </a:cubicBezTo>
                <a:cubicBezTo>
                  <a:pt x="26" y="0"/>
                  <a:pt x="0" y="25"/>
                  <a:pt x="17" y="42"/>
                </a:cubicBezTo>
                <a:cubicBezTo>
                  <a:pt x="62" y="87"/>
                  <a:pt x="107" y="132"/>
                  <a:pt x="152" y="177"/>
                </a:cubicBezTo>
                <a:cubicBezTo>
                  <a:pt x="169" y="194"/>
                  <a:pt x="194" y="168"/>
                  <a:pt x="178" y="152"/>
                </a:cubicBezTo>
                <a:close/>
              </a:path>
            </a:pathLst>
          </a:custGeom>
          <a:solidFill>
            <a:srgbClr val="A8263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p>
            <a:endParaRPr lang="zh-CN" altLang="en-US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0" name="Freeform 22"/>
          <p:cNvSpPr/>
          <p:nvPr/>
        </p:nvSpPr>
        <p:spPr bwMode="auto">
          <a:xfrm>
            <a:off x="11389041" y="224399"/>
            <a:ext cx="177288" cy="137311"/>
          </a:xfrm>
          <a:custGeom>
            <a:avLst/>
            <a:gdLst>
              <a:gd name="T0" fmla="*/ 36 w 71"/>
              <a:gd name="T1" fmla="*/ 0 h 55"/>
              <a:gd name="T2" fmla="*/ 36 w 71"/>
              <a:gd name="T3" fmla="*/ 55 h 55"/>
              <a:gd name="T4" fmla="*/ 36 w 71"/>
              <a:gd name="T5" fmla="*/ 0 h 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71" h="55">
                <a:moveTo>
                  <a:pt x="36" y="0"/>
                </a:moveTo>
                <a:cubicBezTo>
                  <a:pt x="0" y="0"/>
                  <a:pt x="0" y="55"/>
                  <a:pt x="36" y="55"/>
                </a:cubicBezTo>
                <a:cubicBezTo>
                  <a:pt x="71" y="55"/>
                  <a:pt x="71" y="0"/>
                  <a:pt x="36" y="0"/>
                </a:cubicBezTo>
                <a:close/>
              </a:path>
            </a:pathLst>
          </a:custGeom>
          <a:solidFill>
            <a:srgbClr val="5FA7A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p>
            <a:endParaRPr lang="zh-CN" altLang="en-US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1" name="Freeform 23"/>
          <p:cNvSpPr/>
          <p:nvPr/>
        </p:nvSpPr>
        <p:spPr bwMode="auto">
          <a:xfrm>
            <a:off x="11833922" y="218147"/>
            <a:ext cx="177287" cy="134703"/>
          </a:xfrm>
          <a:custGeom>
            <a:avLst/>
            <a:gdLst>
              <a:gd name="T0" fmla="*/ 35 w 71"/>
              <a:gd name="T1" fmla="*/ 0 h 54"/>
              <a:gd name="T2" fmla="*/ 35 w 71"/>
              <a:gd name="T3" fmla="*/ 54 h 54"/>
              <a:gd name="T4" fmla="*/ 35 w 71"/>
              <a:gd name="T5" fmla="*/ 0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71" h="54">
                <a:moveTo>
                  <a:pt x="35" y="0"/>
                </a:moveTo>
                <a:cubicBezTo>
                  <a:pt x="0" y="0"/>
                  <a:pt x="0" y="54"/>
                  <a:pt x="35" y="54"/>
                </a:cubicBezTo>
                <a:cubicBezTo>
                  <a:pt x="70" y="54"/>
                  <a:pt x="71" y="0"/>
                  <a:pt x="35" y="0"/>
                </a:cubicBezTo>
                <a:close/>
              </a:path>
            </a:pathLst>
          </a:custGeom>
          <a:solidFill>
            <a:srgbClr val="ECBA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p>
            <a:endParaRPr lang="zh-CN" altLang="en-US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3" name="任意形状 30"/>
          <p:cNvSpPr/>
          <p:nvPr/>
        </p:nvSpPr>
        <p:spPr>
          <a:xfrm>
            <a:off x="2031820" y="1352438"/>
            <a:ext cx="3008085" cy="2743200"/>
          </a:xfrm>
          <a:custGeom>
            <a:avLst/>
            <a:gdLst>
              <a:gd name="connsiteX0" fmla="*/ 1371600 w 3008085"/>
              <a:gd name="connsiteY0" fmla="*/ 0 h 2743200"/>
              <a:gd name="connsiteX1" fmla="*/ 2635413 w 3008085"/>
              <a:gd name="connsiteY1" fmla="*/ 837711 h 2743200"/>
              <a:gd name="connsiteX2" fmla="*/ 2659780 w 3008085"/>
              <a:gd name="connsiteY2" fmla="*/ 904286 h 2743200"/>
              <a:gd name="connsiteX3" fmla="*/ 2659920 w 3008085"/>
              <a:gd name="connsiteY3" fmla="*/ 904531 h 2743200"/>
              <a:gd name="connsiteX4" fmla="*/ 2984716 w 3008085"/>
              <a:gd name="connsiteY4" fmla="*/ 1130166 h 2743200"/>
              <a:gd name="connsiteX5" fmla="*/ 3008085 w 3008085"/>
              <a:gd name="connsiteY5" fmla="*/ 1442219 h 2743200"/>
              <a:gd name="connsiteX6" fmla="*/ 2718079 w 3008085"/>
              <a:gd name="connsiteY6" fmla="*/ 1677083 h 2743200"/>
              <a:gd name="connsiteX7" fmla="*/ 2690194 w 3008085"/>
              <a:gd name="connsiteY7" fmla="*/ 1745798 h 2743200"/>
              <a:gd name="connsiteX8" fmla="*/ 2681536 w 3008085"/>
              <a:gd name="connsiteY8" fmla="*/ 1779472 h 2743200"/>
              <a:gd name="connsiteX9" fmla="*/ 2138475 w 3008085"/>
              <a:gd name="connsiteY9" fmla="*/ 2508953 h 2743200"/>
              <a:gd name="connsiteX10" fmla="*/ 2123517 w 3008085"/>
              <a:gd name="connsiteY10" fmla="*/ 2518039 h 2743200"/>
              <a:gd name="connsiteX11" fmla="*/ 2081739 w 3008085"/>
              <a:gd name="connsiteY11" fmla="*/ 2549409 h 2743200"/>
              <a:gd name="connsiteX12" fmla="*/ 1909922 w 3008085"/>
              <a:gd name="connsiteY12" fmla="*/ 2635977 h 2743200"/>
              <a:gd name="connsiteX13" fmla="*/ 1827940 w 3008085"/>
              <a:gd name="connsiteY13" fmla="*/ 2663796 h 2743200"/>
              <a:gd name="connsiteX14" fmla="*/ 1779472 w 3008085"/>
              <a:gd name="connsiteY14" fmla="*/ 2681536 h 2743200"/>
              <a:gd name="connsiteX15" fmla="*/ 1371600 w 3008085"/>
              <a:gd name="connsiteY15" fmla="*/ 2743200 h 2743200"/>
              <a:gd name="connsiteX16" fmla="*/ 0 w 3008085"/>
              <a:gd name="connsiteY16" fmla="*/ 1371600 h 2743200"/>
              <a:gd name="connsiteX17" fmla="*/ 1371600 w 3008085"/>
              <a:gd name="connsiteY17" fmla="*/ 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008085" h="2743200">
                <a:moveTo>
                  <a:pt x="1371600" y="0"/>
                </a:moveTo>
                <a:cubicBezTo>
                  <a:pt x="1939736" y="0"/>
                  <a:pt x="2427193" y="345424"/>
                  <a:pt x="2635413" y="837711"/>
                </a:cubicBezTo>
                <a:lnTo>
                  <a:pt x="2659780" y="904286"/>
                </a:lnTo>
                <a:lnTo>
                  <a:pt x="2659920" y="904531"/>
                </a:lnTo>
                <a:cubicBezTo>
                  <a:pt x="2739818" y="1042726"/>
                  <a:pt x="2786675" y="1097517"/>
                  <a:pt x="2984716" y="1130166"/>
                </a:cubicBezTo>
                <a:lnTo>
                  <a:pt x="3008085" y="1442219"/>
                </a:lnTo>
                <a:cubicBezTo>
                  <a:pt x="2826226" y="1468710"/>
                  <a:pt x="2774586" y="1543083"/>
                  <a:pt x="2718079" y="1677083"/>
                </a:cubicBezTo>
                <a:lnTo>
                  <a:pt x="2690194" y="1745798"/>
                </a:lnTo>
                <a:lnTo>
                  <a:pt x="2681536" y="1779472"/>
                </a:lnTo>
                <a:cubicBezTo>
                  <a:pt x="2588026" y="2080114"/>
                  <a:pt x="2393868" y="2336412"/>
                  <a:pt x="2138475" y="2508953"/>
                </a:cubicBezTo>
                <a:lnTo>
                  <a:pt x="2123517" y="2518039"/>
                </a:lnTo>
                <a:lnTo>
                  <a:pt x="2081739" y="2549409"/>
                </a:lnTo>
                <a:cubicBezTo>
                  <a:pt x="2028340" y="2582798"/>
                  <a:pt x="1971256" y="2611880"/>
                  <a:pt x="1909922" y="2635977"/>
                </a:cubicBezTo>
                <a:lnTo>
                  <a:pt x="1827940" y="2663796"/>
                </a:lnTo>
                <a:lnTo>
                  <a:pt x="1779472" y="2681536"/>
                </a:lnTo>
                <a:cubicBezTo>
                  <a:pt x="1650626" y="2721611"/>
                  <a:pt x="1513634" y="2743200"/>
                  <a:pt x="1371600" y="2743200"/>
                </a:cubicBezTo>
                <a:cubicBezTo>
                  <a:pt x="614086" y="2743200"/>
                  <a:pt x="0" y="2129114"/>
                  <a:pt x="0" y="1371600"/>
                </a:cubicBezTo>
                <a:cubicBezTo>
                  <a:pt x="0" y="614086"/>
                  <a:pt x="614086" y="0"/>
                  <a:pt x="137160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4" name="任意形状 31"/>
          <p:cNvSpPr/>
          <p:nvPr/>
        </p:nvSpPr>
        <p:spPr>
          <a:xfrm flipH="1">
            <a:off x="4840334" y="1352438"/>
            <a:ext cx="3008085" cy="2743200"/>
          </a:xfrm>
          <a:custGeom>
            <a:avLst/>
            <a:gdLst>
              <a:gd name="connsiteX0" fmla="*/ 1371600 w 3008085"/>
              <a:gd name="connsiteY0" fmla="*/ 0 h 2743200"/>
              <a:gd name="connsiteX1" fmla="*/ 2635413 w 3008085"/>
              <a:gd name="connsiteY1" fmla="*/ 837711 h 2743200"/>
              <a:gd name="connsiteX2" fmla="*/ 2659780 w 3008085"/>
              <a:gd name="connsiteY2" fmla="*/ 904286 h 2743200"/>
              <a:gd name="connsiteX3" fmla="*/ 2659920 w 3008085"/>
              <a:gd name="connsiteY3" fmla="*/ 904531 h 2743200"/>
              <a:gd name="connsiteX4" fmla="*/ 2984716 w 3008085"/>
              <a:gd name="connsiteY4" fmla="*/ 1130166 h 2743200"/>
              <a:gd name="connsiteX5" fmla="*/ 3008085 w 3008085"/>
              <a:gd name="connsiteY5" fmla="*/ 1442219 h 2743200"/>
              <a:gd name="connsiteX6" fmla="*/ 2718079 w 3008085"/>
              <a:gd name="connsiteY6" fmla="*/ 1677083 h 2743200"/>
              <a:gd name="connsiteX7" fmla="*/ 2690194 w 3008085"/>
              <a:gd name="connsiteY7" fmla="*/ 1745798 h 2743200"/>
              <a:gd name="connsiteX8" fmla="*/ 2681536 w 3008085"/>
              <a:gd name="connsiteY8" fmla="*/ 1779472 h 2743200"/>
              <a:gd name="connsiteX9" fmla="*/ 2138475 w 3008085"/>
              <a:gd name="connsiteY9" fmla="*/ 2508953 h 2743200"/>
              <a:gd name="connsiteX10" fmla="*/ 2123517 w 3008085"/>
              <a:gd name="connsiteY10" fmla="*/ 2518039 h 2743200"/>
              <a:gd name="connsiteX11" fmla="*/ 2081739 w 3008085"/>
              <a:gd name="connsiteY11" fmla="*/ 2549409 h 2743200"/>
              <a:gd name="connsiteX12" fmla="*/ 1909922 w 3008085"/>
              <a:gd name="connsiteY12" fmla="*/ 2635977 h 2743200"/>
              <a:gd name="connsiteX13" fmla="*/ 1827940 w 3008085"/>
              <a:gd name="connsiteY13" fmla="*/ 2663796 h 2743200"/>
              <a:gd name="connsiteX14" fmla="*/ 1779472 w 3008085"/>
              <a:gd name="connsiteY14" fmla="*/ 2681536 h 2743200"/>
              <a:gd name="connsiteX15" fmla="*/ 1371600 w 3008085"/>
              <a:gd name="connsiteY15" fmla="*/ 2743200 h 2743200"/>
              <a:gd name="connsiteX16" fmla="*/ 0 w 3008085"/>
              <a:gd name="connsiteY16" fmla="*/ 1371600 h 2743200"/>
              <a:gd name="connsiteX17" fmla="*/ 1371600 w 3008085"/>
              <a:gd name="connsiteY17" fmla="*/ 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008085" h="2743200">
                <a:moveTo>
                  <a:pt x="1371600" y="0"/>
                </a:moveTo>
                <a:cubicBezTo>
                  <a:pt x="1939736" y="0"/>
                  <a:pt x="2427193" y="345424"/>
                  <a:pt x="2635413" y="837711"/>
                </a:cubicBezTo>
                <a:lnTo>
                  <a:pt x="2659780" y="904286"/>
                </a:lnTo>
                <a:lnTo>
                  <a:pt x="2659920" y="904531"/>
                </a:lnTo>
                <a:cubicBezTo>
                  <a:pt x="2739818" y="1042726"/>
                  <a:pt x="2786675" y="1097517"/>
                  <a:pt x="2984716" y="1130166"/>
                </a:cubicBezTo>
                <a:lnTo>
                  <a:pt x="3008085" y="1442219"/>
                </a:lnTo>
                <a:cubicBezTo>
                  <a:pt x="2826226" y="1468710"/>
                  <a:pt x="2774586" y="1543083"/>
                  <a:pt x="2718079" y="1677083"/>
                </a:cubicBezTo>
                <a:lnTo>
                  <a:pt x="2690194" y="1745798"/>
                </a:lnTo>
                <a:lnTo>
                  <a:pt x="2681536" y="1779472"/>
                </a:lnTo>
                <a:cubicBezTo>
                  <a:pt x="2588026" y="2080114"/>
                  <a:pt x="2393868" y="2336412"/>
                  <a:pt x="2138475" y="2508953"/>
                </a:cubicBezTo>
                <a:lnTo>
                  <a:pt x="2123517" y="2518039"/>
                </a:lnTo>
                <a:lnTo>
                  <a:pt x="2081739" y="2549409"/>
                </a:lnTo>
                <a:cubicBezTo>
                  <a:pt x="2028340" y="2582798"/>
                  <a:pt x="1971256" y="2611880"/>
                  <a:pt x="1909922" y="2635977"/>
                </a:cubicBezTo>
                <a:lnTo>
                  <a:pt x="1827940" y="2663796"/>
                </a:lnTo>
                <a:lnTo>
                  <a:pt x="1779472" y="2681536"/>
                </a:lnTo>
                <a:cubicBezTo>
                  <a:pt x="1650626" y="2721611"/>
                  <a:pt x="1513634" y="2743200"/>
                  <a:pt x="1371600" y="2743200"/>
                </a:cubicBezTo>
                <a:cubicBezTo>
                  <a:pt x="614086" y="2743200"/>
                  <a:pt x="0" y="2129114"/>
                  <a:pt x="0" y="1371600"/>
                </a:cubicBezTo>
                <a:cubicBezTo>
                  <a:pt x="0" y="614086"/>
                  <a:pt x="614086" y="0"/>
                  <a:pt x="137160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5" name="任意形状 32"/>
          <p:cNvSpPr/>
          <p:nvPr/>
        </p:nvSpPr>
        <p:spPr>
          <a:xfrm rot="10800000" flipH="1">
            <a:off x="5275440" y="1514285"/>
            <a:ext cx="2653134" cy="2419506"/>
          </a:xfrm>
          <a:custGeom>
            <a:avLst/>
            <a:gdLst>
              <a:gd name="connsiteX0" fmla="*/ 1371600 w 3008085"/>
              <a:gd name="connsiteY0" fmla="*/ 0 h 2743200"/>
              <a:gd name="connsiteX1" fmla="*/ 2635413 w 3008085"/>
              <a:gd name="connsiteY1" fmla="*/ 837711 h 2743200"/>
              <a:gd name="connsiteX2" fmla="*/ 2659780 w 3008085"/>
              <a:gd name="connsiteY2" fmla="*/ 904286 h 2743200"/>
              <a:gd name="connsiteX3" fmla="*/ 2659920 w 3008085"/>
              <a:gd name="connsiteY3" fmla="*/ 904531 h 2743200"/>
              <a:gd name="connsiteX4" fmla="*/ 2984716 w 3008085"/>
              <a:gd name="connsiteY4" fmla="*/ 1130166 h 2743200"/>
              <a:gd name="connsiteX5" fmla="*/ 3008085 w 3008085"/>
              <a:gd name="connsiteY5" fmla="*/ 1442219 h 2743200"/>
              <a:gd name="connsiteX6" fmla="*/ 2718079 w 3008085"/>
              <a:gd name="connsiteY6" fmla="*/ 1677083 h 2743200"/>
              <a:gd name="connsiteX7" fmla="*/ 2690194 w 3008085"/>
              <a:gd name="connsiteY7" fmla="*/ 1745798 h 2743200"/>
              <a:gd name="connsiteX8" fmla="*/ 2681536 w 3008085"/>
              <a:gd name="connsiteY8" fmla="*/ 1779472 h 2743200"/>
              <a:gd name="connsiteX9" fmla="*/ 2138475 w 3008085"/>
              <a:gd name="connsiteY9" fmla="*/ 2508953 h 2743200"/>
              <a:gd name="connsiteX10" fmla="*/ 2123517 w 3008085"/>
              <a:gd name="connsiteY10" fmla="*/ 2518039 h 2743200"/>
              <a:gd name="connsiteX11" fmla="*/ 2081739 w 3008085"/>
              <a:gd name="connsiteY11" fmla="*/ 2549409 h 2743200"/>
              <a:gd name="connsiteX12" fmla="*/ 1909922 w 3008085"/>
              <a:gd name="connsiteY12" fmla="*/ 2635977 h 2743200"/>
              <a:gd name="connsiteX13" fmla="*/ 1827940 w 3008085"/>
              <a:gd name="connsiteY13" fmla="*/ 2663796 h 2743200"/>
              <a:gd name="connsiteX14" fmla="*/ 1779472 w 3008085"/>
              <a:gd name="connsiteY14" fmla="*/ 2681536 h 2743200"/>
              <a:gd name="connsiteX15" fmla="*/ 1371600 w 3008085"/>
              <a:gd name="connsiteY15" fmla="*/ 2743200 h 2743200"/>
              <a:gd name="connsiteX16" fmla="*/ 0 w 3008085"/>
              <a:gd name="connsiteY16" fmla="*/ 1371600 h 2743200"/>
              <a:gd name="connsiteX17" fmla="*/ 1371600 w 3008085"/>
              <a:gd name="connsiteY17" fmla="*/ 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008085" h="2743200">
                <a:moveTo>
                  <a:pt x="1371600" y="0"/>
                </a:moveTo>
                <a:cubicBezTo>
                  <a:pt x="1939736" y="0"/>
                  <a:pt x="2427193" y="345424"/>
                  <a:pt x="2635413" y="837711"/>
                </a:cubicBezTo>
                <a:lnTo>
                  <a:pt x="2659780" y="904286"/>
                </a:lnTo>
                <a:lnTo>
                  <a:pt x="2659920" y="904531"/>
                </a:lnTo>
                <a:cubicBezTo>
                  <a:pt x="2739818" y="1042726"/>
                  <a:pt x="2786675" y="1097517"/>
                  <a:pt x="2984716" y="1130166"/>
                </a:cubicBezTo>
                <a:lnTo>
                  <a:pt x="3008085" y="1442219"/>
                </a:lnTo>
                <a:cubicBezTo>
                  <a:pt x="2826226" y="1468710"/>
                  <a:pt x="2774586" y="1543083"/>
                  <a:pt x="2718079" y="1677083"/>
                </a:cubicBezTo>
                <a:lnTo>
                  <a:pt x="2690194" y="1745798"/>
                </a:lnTo>
                <a:lnTo>
                  <a:pt x="2681536" y="1779472"/>
                </a:lnTo>
                <a:cubicBezTo>
                  <a:pt x="2588026" y="2080114"/>
                  <a:pt x="2393868" y="2336412"/>
                  <a:pt x="2138475" y="2508953"/>
                </a:cubicBezTo>
                <a:lnTo>
                  <a:pt x="2123517" y="2518039"/>
                </a:lnTo>
                <a:lnTo>
                  <a:pt x="2081739" y="2549409"/>
                </a:lnTo>
                <a:cubicBezTo>
                  <a:pt x="2028340" y="2582798"/>
                  <a:pt x="1971256" y="2611880"/>
                  <a:pt x="1909922" y="2635977"/>
                </a:cubicBezTo>
                <a:lnTo>
                  <a:pt x="1827940" y="2663796"/>
                </a:lnTo>
                <a:lnTo>
                  <a:pt x="1779472" y="2681536"/>
                </a:lnTo>
                <a:cubicBezTo>
                  <a:pt x="1650626" y="2721611"/>
                  <a:pt x="1513634" y="2743200"/>
                  <a:pt x="1371600" y="2743200"/>
                </a:cubicBezTo>
                <a:cubicBezTo>
                  <a:pt x="614086" y="2743200"/>
                  <a:pt x="0" y="2129114"/>
                  <a:pt x="0" y="1371600"/>
                </a:cubicBezTo>
                <a:cubicBezTo>
                  <a:pt x="0" y="614086"/>
                  <a:pt x="614086" y="0"/>
                  <a:pt x="137160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6" name="任意形状 33"/>
          <p:cNvSpPr/>
          <p:nvPr/>
        </p:nvSpPr>
        <p:spPr>
          <a:xfrm rot="10800000">
            <a:off x="7729841" y="1514285"/>
            <a:ext cx="2653134" cy="2419506"/>
          </a:xfrm>
          <a:custGeom>
            <a:avLst/>
            <a:gdLst>
              <a:gd name="connsiteX0" fmla="*/ 1371600 w 3008085"/>
              <a:gd name="connsiteY0" fmla="*/ 0 h 2743200"/>
              <a:gd name="connsiteX1" fmla="*/ 2635413 w 3008085"/>
              <a:gd name="connsiteY1" fmla="*/ 837711 h 2743200"/>
              <a:gd name="connsiteX2" fmla="*/ 2659780 w 3008085"/>
              <a:gd name="connsiteY2" fmla="*/ 904286 h 2743200"/>
              <a:gd name="connsiteX3" fmla="*/ 2659920 w 3008085"/>
              <a:gd name="connsiteY3" fmla="*/ 904531 h 2743200"/>
              <a:gd name="connsiteX4" fmla="*/ 2984716 w 3008085"/>
              <a:gd name="connsiteY4" fmla="*/ 1130166 h 2743200"/>
              <a:gd name="connsiteX5" fmla="*/ 3008085 w 3008085"/>
              <a:gd name="connsiteY5" fmla="*/ 1442219 h 2743200"/>
              <a:gd name="connsiteX6" fmla="*/ 2718079 w 3008085"/>
              <a:gd name="connsiteY6" fmla="*/ 1677083 h 2743200"/>
              <a:gd name="connsiteX7" fmla="*/ 2690194 w 3008085"/>
              <a:gd name="connsiteY7" fmla="*/ 1745798 h 2743200"/>
              <a:gd name="connsiteX8" fmla="*/ 2681536 w 3008085"/>
              <a:gd name="connsiteY8" fmla="*/ 1779472 h 2743200"/>
              <a:gd name="connsiteX9" fmla="*/ 2138475 w 3008085"/>
              <a:gd name="connsiteY9" fmla="*/ 2508953 h 2743200"/>
              <a:gd name="connsiteX10" fmla="*/ 2123517 w 3008085"/>
              <a:gd name="connsiteY10" fmla="*/ 2518039 h 2743200"/>
              <a:gd name="connsiteX11" fmla="*/ 2081739 w 3008085"/>
              <a:gd name="connsiteY11" fmla="*/ 2549409 h 2743200"/>
              <a:gd name="connsiteX12" fmla="*/ 1909922 w 3008085"/>
              <a:gd name="connsiteY12" fmla="*/ 2635977 h 2743200"/>
              <a:gd name="connsiteX13" fmla="*/ 1827940 w 3008085"/>
              <a:gd name="connsiteY13" fmla="*/ 2663796 h 2743200"/>
              <a:gd name="connsiteX14" fmla="*/ 1779472 w 3008085"/>
              <a:gd name="connsiteY14" fmla="*/ 2681536 h 2743200"/>
              <a:gd name="connsiteX15" fmla="*/ 1371600 w 3008085"/>
              <a:gd name="connsiteY15" fmla="*/ 2743200 h 2743200"/>
              <a:gd name="connsiteX16" fmla="*/ 0 w 3008085"/>
              <a:gd name="connsiteY16" fmla="*/ 1371600 h 2743200"/>
              <a:gd name="connsiteX17" fmla="*/ 1371600 w 3008085"/>
              <a:gd name="connsiteY17" fmla="*/ 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008085" h="2743200">
                <a:moveTo>
                  <a:pt x="1371600" y="0"/>
                </a:moveTo>
                <a:cubicBezTo>
                  <a:pt x="1939736" y="0"/>
                  <a:pt x="2427193" y="345424"/>
                  <a:pt x="2635413" y="837711"/>
                </a:cubicBezTo>
                <a:lnTo>
                  <a:pt x="2659780" y="904286"/>
                </a:lnTo>
                <a:lnTo>
                  <a:pt x="2659920" y="904531"/>
                </a:lnTo>
                <a:cubicBezTo>
                  <a:pt x="2739818" y="1042726"/>
                  <a:pt x="2786675" y="1097517"/>
                  <a:pt x="2984716" y="1130166"/>
                </a:cubicBezTo>
                <a:lnTo>
                  <a:pt x="3008085" y="1442219"/>
                </a:lnTo>
                <a:cubicBezTo>
                  <a:pt x="2826226" y="1468710"/>
                  <a:pt x="2774586" y="1543083"/>
                  <a:pt x="2718079" y="1677083"/>
                </a:cubicBezTo>
                <a:lnTo>
                  <a:pt x="2690194" y="1745798"/>
                </a:lnTo>
                <a:lnTo>
                  <a:pt x="2681536" y="1779472"/>
                </a:lnTo>
                <a:cubicBezTo>
                  <a:pt x="2588026" y="2080114"/>
                  <a:pt x="2393868" y="2336412"/>
                  <a:pt x="2138475" y="2508953"/>
                </a:cubicBezTo>
                <a:lnTo>
                  <a:pt x="2123517" y="2518039"/>
                </a:lnTo>
                <a:lnTo>
                  <a:pt x="2081739" y="2549409"/>
                </a:lnTo>
                <a:cubicBezTo>
                  <a:pt x="2028340" y="2582798"/>
                  <a:pt x="1971256" y="2611880"/>
                  <a:pt x="1909922" y="2635977"/>
                </a:cubicBezTo>
                <a:lnTo>
                  <a:pt x="1827940" y="2663796"/>
                </a:lnTo>
                <a:lnTo>
                  <a:pt x="1779472" y="2681536"/>
                </a:lnTo>
                <a:cubicBezTo>
                  <a:pt x="1650626" y="2721611"/>
                  <a:pt x="1513634" y="2743200"/>
                  <a:pt x="1371600" y="2743200"/>
                </a:cubicBezTo>
                <a:cubicBezTo>
                  <a:pt x="614086" y="2743200"/>
                  <a:pt x="0" y="2129114"/>
                  <a:pt x="0" y="1371600"/>
                </a:cubicBezTo>
                <a:cubicBezTo>
                  <a:pt x="0" y="614086"/>
                  <a:pt x="614086" y="0"/>
                  <a:pt x="137160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4" name="椭圆 23"/>
          <p:cNvSpPr/>
          <p:nvPr/>
        </p:nvSpPr>
        <p:spPr>
          <a:xfrm>
            <a:off x="8282940" y="1793240"/>
            <a:ext cx="1836420" cy="186182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3007663" y="1146682"/>
            <a:ext cx="801691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kumimoji="1" lang="en-US" altLang="zh-CN" sz="19900" b="1" dirty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1</a:t>
            </a:r>
            <a:endParaRPr kumimoji="1" lang="en-US" altLang="zh-CN" sz="19900" b="1" dirty="0">
              <a:solidFill>
                <a:schemeClr val="bg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6101795" y="1352438"/>
            <a:ext cx="801691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kumimoji="1" lang="en-US" altLang="zh-CN" sz="16600" b="1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2</a:t>
            </a:r>
            <a:endParaRPr kumimoji="1" lang="en-US" altLang="zh-CN" sz="16600" b="1" dirty="0">
              <a:solidFill>
                <a:schemeClr val="bg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8828502" y="1793941"/>
            <a:ext cx="801691" cy="1861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kumimoji="1" lang="en-US" altLang="zh-CN" sz="11500" b="1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3</a:t>
            </a:r>
            <a:endParaRPr kumimoji="1" lang="en-US" altLang="zh-CN" sz="11500" b="1" dirty="0">
              <a:solidFill>
                <a:schemeClr val="bg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2073139" y="4861802"/>
            <a:ext cx="2670842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spcBef>
                <a:spcPct val="0"/>
              </a:spcBef>
            </a:pPr>
            <a:r>
              <a:rPr lang="en-US" altLang="zh-CN" sz="1600" dirty="0" smtClean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This can work even better after making changes in it.</a:t>
            </a:r>
            <a:endParaRPr lang="en-US" altLang="zh-CN" sz="1600" dirty="0" smtClean="0">
              <a:solidFill>
                <a:schemeClr val="bg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>
              <a:spcBef>
                <a:spcPct val="0"/>
              </a:spcBef>
            </a:pPr>
            <a:endParaRPr lang="en-US" altLang="zh-CN" sz="1600" dirty="0" smtClean="0">
              <a:solidFill>
                <a:schemeClr val="bg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1900405" y="4214709"/>
            <a:ext cx="3016250" cy="397510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p>
            <a:pPr defTabSz="457200"/>
            <a:r>
              <a:rPr kumimoji="1" lang="en-US" altLang="zh-CN" sz="2000" b="1" dirty="0" smtClean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Scope for Improvement</a:t>
            </a:r>
            <a:endParaRPr kumimoji="1" lang="en-US" altLang="zh-CN" sz="2000" b="1" dirty="0" smtClean="0">
              <a:solidFill>
                <a:schemeClr val="bg1"/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5225217" y="4214709"/>
            <a:ext cx="2290445" cy="705485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p>
            <a:pPr algn="ctr" defTabSz="457200"/>
            <a:r>
              <a:rPr kumimoji="1" lang="en-US" altLang="zh-CN" sz="2000" b="1" dirty="0" smtClean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&lt;/CODEPLAYER&gt;</a:t>
            </a:r>
            <a:endParaRPr kumimoji="1" lang="en-US" altLang="zh-CN" sz="2000" b="1" dirty="0" smtClean="0">
              <a:solidFill>
                <a:schemeClr val="bg1"/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pPr algn="ctr" defTabSz="457200"/>
            <a:r>
              <a:rPr kumimoji="1" lang="en-US" altLang="zh-CN" sz="2000" b="1" dirty="0" smtClean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as Application</a:t>
            </a:r>
            <a:endParaRPr kumimoji="1" lang="en-US" altLang="zh-CN" sz="2000" b="1" dirty="0" smtClean="0">
              <a:solidFill>
                <a:schemeClr val="bg1"/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8164195" y="4301490"/>
            <a:ext cx="1995805" cy="397510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p>
            <a:pPr defTabSz="457200"/>
            <a:r>
              <a:rPr kumimoji="1" lang="en-US" altLang="zh-CN" sz="2000" b="1" dirty="0" smtClean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BACK-END</a:t>
            </a:r>
            <a:endParaRPr kumimoji="1" lang="en-US" altLang="zh-CN" sz="2000" b="1" dirty="0" smtClean="0">
              <a:solidFill>
                <a:schemeClr val="bg1"/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5059154" y="4920222"/>
            <a:ext cx="2670842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spcBef>
                <a:spcPct val="0"/>
              </a:spcBef>
            </a:pPr>
            <a:r>
              <a:rPr lang="en-US" altLang="zh-CN" sz="1600" dirty="0" smtClean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We can make &lt;/CODEPLAYER&gt; as an application</a:t>
            </a:r>
            <a:endParaRPr lang="en-US" altLang="zh-CN" sz="1600" dirty="0" smtClean="0">
              <a:solidFill>
                <a:schemeClr val="bg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7730044" y="4920222"/>
            <a:ext cx="2670842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spcBef>
                <a:spcPct val="0"/>
              </a:spcBef>
            </a:pPr>
            <a:r>
              <a:rPr lang="en-US" sz="1600" dirty="0" smtClean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We can add back-end to the code player to save the user's data till last commit.</a:t>
            </a:r>
            <a:endParaRPr lang="en-US" sz="1600" dirty="0" smtClean="0">
              <a:solidFill>
                <a:schemeClr val="bg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5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ldLvl="0" animBg="1"/>
      <p:bldP spid="14" grpId="0" bldLvl="0" animBg="1"/>
      <p:bldP spid="15" grpId="0" bldLvl="0" animBg="1"/>
      <p:bldP spid="16" grpId="0" bldLvl="0" animBg="1"/>
      <p:bldP spid="24" grpId="0" bldLvl="0" animBg="1"/>
      <p:bldP spid="25" grpId="0"/>
      <p:bldP spid="26" grpId="0"/>
      <p:bldP spid="27" grpId="0"/>
      <p:bldP spid="29" grpId="0"/>
      <p:bldP spid="30" grpId="0"/>
      <p:bldP spid="31" grpId="0"/>
      <p:bldP spid="32" grpId="0"/>
      <p:bldP spid="34" grpId="0"/>
      <p:bldP spid="3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椭圆 2"/>
          <p:cNvSpPr/>
          <p:nvPr/>
        </p:nvSpPr>
        <p:spPr>
          <a:xfrm>
            <a:off x="5439728" y="3271203"/>
            <a:ext cx="2090738" cy="2090738"/>
          </a:xfrm>
          <a:prstGeom prst="ellipse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椭圆 4"/>
          <p:cNvSpPr/>
          <p:nvPr/>
        </p:nvSpPr>
        <p:spPr>
          <a:xfrm>
            <a:off x="4450715" y="2607628"/>
            <a:ext cx="1876425" cy="1876425"/>
          </a:xfrm>
          <a:prstGeom prst="ellipse">
            <a:avLst/>
          </a:prstGeom>
          <a:solidFill>
            <a:srgbClr val="8644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椭圆 5"/>
          <p:cNvSpPr/>
          <p:nvPr/>
        </p:nvSpPr>
        <p:spPr>
          <a:xfrm>
            <a:off x="2993390" y="1478915"/>
            <a:ext cx="2757488" cy="2757488"/>
          </a:xfrm>
          <a:prstGeom prst="ellipse">
            <a:avLst/>
          </a:prstGeom>
          <a:solidFill>
            <a:srgbClr val="ED5B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椭圆 6"/>
          <p:cNvSpPr/>
          <p:nvPr/>
        </p:nvSpPr>
        <p:spPr>
          <a:xfrm>
            <a:off x="5566728" y="1620203"/>
            <a:ext cx="3181350" cy="3181350"/>
          </a:xfrm>
          <a:prstGeom prst="ellipse">
            <a:avLst/>
          </a:prstGeom>
          <a:solidFill>
            <a:srgbClr val="5CB0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椭圆 7"/>
          <p:cNvSpPr/>
          <p:nvPr/>
        </p:nvSpPr>
        <p:spPr>
          <a:xfrm>
            <a:off x="5092065" y="842328"/>
            <a:ext cx="1822450" cy="1822450"/>
          </a:xfrm>
          <a:prstGeom prst="ellipse">
            <a:avLst/>
          </a:prstGeom>
          <a:solidFill>
            <a:srgbClr val="FEB2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椭圆 8"/>
          <p:cNvSpPr/>
          <p:nvPr/>
        </p:nvSpPr>
        <p:spPr>
          <a:xfrm>
            <a:off x="4576128" y="955040"/>
            <a:ext cx="955675" cy="955675"/>
          </a:xfrm>
          <a:prstGeom prst="ellipse">
            <a:avLst/>
          </a:prstGeom>
          <a:solidFill>
            <a:srgbClr val="2BC0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椭圆 9"/>
          <p:cNvSpPr/>
          <p:nvPr/>
        </p:nvSpPr>
        <p:spPr>
          <a:xfrm>
            <a:off x="4264978" y="777240"/>
            <a:ext cx="276225" cy="276225"/>
          </a:xfrm>
          <a:prstGeom prst="ellipse">
            <a:avLst/>
          </a:prstGeom>
          <a:solidFill>
            <a:srgbClr val="2BC0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椭圆 10"/>
          <p:cNvSpPr/>
          <p:nvPr/>
        </p:nvSpPr>
        <p:spPr>
          <a:xfrm>
            <a:off x="4001453" y="4349115"/>
            <a:ext cx="361950" cy="361950"/>
          </a:xfrm>
          <a:prstGeom prst="ellipse">
            <a:avLst/>
          </a:prstGeom>
          <a:solidFill>
            <a:srgbClr val="ED5B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3" name="椭圆 11"/>
          <p:cNvSpPr/>
          <p:nvPr/>
        </p:nvSpPr>
        <p:spPr>
          <a:xfrm>
            <a:off x="4545965" y="4711065"/>
            <a:ext cx="179388" cy="180975"/>
          </a:xfrm>
          <a:prstGeom prst="ellipse">
            <a:avLst/>
          </a:prstGeom>
          <a:solidFill>
            <a:srgbClr val="ED5B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4" name="椭圆 12"/>
          <p:cNvSpPr/>
          <p:nvPr/>
        </p:nvSpPr>
        <p:spPr>
          <a:xfrm>
            <a:off x="6692265" y="1278890"/>
            <a:ext cx="514350" cy="514350"/>
          </a:xfrm>
          <a:prstGeom prst="ellipse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2780" name="文本框 14"/>
          <p:cNvSpPr txBox="1"/>
          <p:nvPr/>
        </p:nvSpPr>
        <p:spPr>
          <a:xfrm>
            <a:off x="3598228" y="2175828"/>
            <a:ext cx="5262562" cy="230695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algn="ctr"/>
            <a:r>
              <a:rPr lang="en-US" altLang="zh-CN" sz="7200" b="1" dirty="0">
                <a:solidFill>
                  <a:schemeClr val="bg1"/>
                </a:solidFill>
                <a:latin typeface="Lucida Fax" panose="02060602050505020204" charset="0"/>
                <a:ea typeface="Microsoft YaHei" panose="020B0503020204020204" pitchFamily="34" charset="-122"/>
                <a:cs typeface="Lucida Fax" panose="02060602050505020204" charset="0"/>
              </a:rPr>
              <a:t>Thank you!</a:t>
            </a:r>
            <a:endParaRPr lang="en-US" altLang="zh-CN" sz="7200" b="1" dirty="0">
              <a:solidFill>
                <a:schemeClr val="bg1"/>
              </a:solidFill>
              <a:latin typeface="Lucida Fax" panose="02060602050505020204" charset="0"/>
              <a:ea typeface="Microsoft YaHei" panose="020B0503020204020204" pitchFamily="34" charset="-122"/>
              <a:cs typeface="Lucida Fax" panose="02060602050505020204" charset="0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2640965" y="3934778"/>
            <a:ext cx="957263" cy="957263"/>
          </a:xfrm>
          <a:prstGeom prst="ellipse">
            <a:avLst/>
          </a:prstGeom>
          <a:solidFill>
            <a:srgbClr val="ED5B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2591753" y="2664778"/>
            <a:ext cx="555625" cy="554038"/>
          </a:xfrm>
          <a:prstGeom prst="ellipse">
            <a:avLst/>
          </a:prstGeom>
          <a:solidFill>
            <a:srgbClr val="8644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8459153" y="3374390"/>
            <a:ext cx="555625" cy="554038"/>
          </a:xfrm>
          <a:prstGeom prst="ellipse">
            <a:avLst/>
          </a:prstGeom>
          <a:solidFill>
            <a:srgbClr val="2BC0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2" name="椭圆 3"/>
          <p:cNvSpPr/>
          <p:nvPr/>
        </p:nvSpPr>
        <p:spPr>
          <a:xfrm>
            <a:off x="8351838" y="4391025"/>
            <a:ext cx="841375" cy="841375"/>
          </a:xfrm>
          <a:prstGeom prst="ellipse">
            <a:avLst/>
          </a:prstGeom>
          <a:solidFill>
            <a:srgbClr val="6A3C7C"/>
          </a:solidFill>
          <a:ln w="28575">
            <a:solidFill>
              <a:schemeClr val="bg1"/>
            </a:solidFill>
          </a:ln>
          <a:effectLst>
            <a:outerShdw blurRad="152400" dist="63500" dir="8100000" algn="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19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n-lt"/>
              <a:ea typeface="+mn-ea"/>
              <a:cs typeface="Calibri" panose="020F0502020204030204" pitchFamily="34" charset="0"/>
            </a:endParaRPr>
          </a:p>
        </p:txBody>
      </p:sp>
      <p:sp>
        <p:nvSpPr>
          <p:cNvPr id="23" name="椭圆 5"/>
          <p:cNvSpPr/>
          <p:nvPr/>
        </p:nvSpPr>
        <p:spPr>
          <a:xfrm>
            <a:off x="8923338" y="3920808"/>
            <a:ext cx="517525" cy="517525"/>
          </a:xfrm>
          <a:prstGeom prst="ellipse">
            <a:avLst/>
          </a:prstGeom>
          <a:solidFill>
            <a:srgbClr val="FFBF53"/>
          </a:solidFill>
          <a:ln w="28575">
            <a:solidFill>
              <a:schemeClr val="bg1"/>
            </a:solidFill>
          </a:ln>
          <a:effectLst>
            <a:outerShdw blurRad="152400" dist="63500" dir="8100000" algn="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19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n-lt"/>
              <a:ea typeface="+mn-ea"/>
              <a:cs typeface="Calibri" panose="020F0502020204030204" pitchFamily="34" charset="0"/>
            </a:endParaRPr>
          </a:p>
        </p:txBody>
      </p:sp>
      <p:sp>
        <p:nvSpPr>
          <p:cNvPr id="24" name="椭圆 6"/>
          <p:cNvSpPr/>
          <p:nvPr/>
        </p:nvSpPr>
        <p:spPr>
          <a:xfrm>
            <a:off x="8178800" y="3921125"/>
            <a:ext cx="346075" cy="346075"/>
          </a:xfrm>
          <a:prstGeom prst="ellipse">
            <a:avLst/>
          </a:prstGeom>
          <a:solidFill>
            <a:srgbClr val="F07474"/>
          </a:solidFill>
          <a:ln w="28575">
            <a:solidFill>
              <a:schemeClr val="bg1"/>
            </a:solidFill>
          </a:ln>
          <a:effectLst>
            <a:outerShdw blurRad="152400" dist="63500" dir="8100000" algn="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19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n-lt"/>
              <a:ea typeface="+mn-ea"/>
              <a:cs typeface="Calibri" panose="020F0502020204030204" pitchFamily="34" charset="0"/>
            </a:endParaRPr>
          </a:p>
        </p:txBody>
      </p:sp>
      <p:sp>
        <p:nvSpPr>
          <p:cNvPr id="25" name="椭圆 11"/>
          <p:cNvSpPr/>
          <p:nvPr/>
        </p:nvSpPr>
        <p:spPr>
          <a:xfrm>
            <a:off x="4119563" y="1483995"/>
            <a:ext cx="3748088" cy="3748088"/>
          </a:xfrm>
          <a:prstGeom prst="ellipse">
            <a:avLst/>
          </a:prstGeom>
          <a:solidFill>
            <a:srgbClr val="FFBF53"/>
          </a:solidFill>
          <a:ln w="28575">
            <a:solidFill>
              <a:schemeClr val="bg1"/>
            </a:solidFill>
          </a:ln>
          <a:effectLst>
            <a:outerShdw blurRad="152400" dist="63500" dir="8100000" algn="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19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n-lt"/>
              <a:ea typeface="+mn-ea"/>
              <a:cs typeface="Calibri" panose="020F0502020204030204" pitchFamily="34" charset="0"/>
            </a:endParaRPr>
          </a:p>
        </p:txBody>
      </p:sp>
      <p:sp>
        <p:nvSpPr>
          <p:cNvPr id="26" name="椭圆 4"/>
          <p:cNvSpPr/>
          <p:nvPr/>
        </p:nvSpPr>
        <p:spPr>
          <a:xfrm>
            <a:off x="7480300" y="4310063"/>
            <a:ext cx="601663" cy="603250"/>
          </a:xfrm>
          <a:prstGeom prst="ellipse">
            <a:avLst/>
          </a:prstGeom>
          <a:solidFill>
            <a:srgbClr val="02B3C5"/>
          </a:solidFill>
          <a:ln w="28575">
            <a:solidFill>
              <a:schemeClr val="bg1"/>
            </a:solidFill>
          </a:ln>
          <a:effectLst>
            <a:outerShdw blurRad="152400" dist="63500" dir="8100000" algn="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19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n-lt"/>
              <a:ea typeface="+mn-ea"/>
              <a:cs typeface="Calibri" panose="020F0502020204030204" pitchFamily="34" charset="0"/>
            </a:endParaRPr>
          </a:p>
        </p:txBody>
      </p:sp>
      <p:sp>
        <p:nvSpPr>
          <p:cNvPr id="27" name="椭圆 12"/>
          <p:cNvSpPr/>
          <p:nvPr/>
        </p:nvSpPr>
        <p:spPr>
          <a:xfrm>
            <a:off x="3606800" y="1685925"/>
            <a:ext cx="528638" cy="528638"/>
          </a:xfrm>
          <a:prstGeom prst="ellipse">
            <a:avLst/>
          </a:prstGeom>
          <a:solidFill>
            <a:srgbClr val="F07474"/>
          </a:solidFill>
          <a:ln w="28575">
            <a:solidFill>
              <a:schemeClr val="bg1"/>
            </a:solidFill>
          </a:ln>
          <a:effectLst>
            <a:outerShdw blurRad="152400" dist="63500" dir="8100000" algn="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19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n-lt"/>
              <a:ea typeface="+mn-ea"/>
              <a:cs typeface="Calibri" panose="020F0502020204030204" pitchFamily="34" charset="0"/>
            </a:endParaRPr>
          </a:p>
        </p:txBody>
      </p:sp>
      <p:sp>
        <p:nvSpPr>
          <p:cNvPr id="28" name="椭圆 13"/>
          <p:cNvSpPr/>
          <p:nvPr/>
        </p:nvSpPr>
        <p:spPr>
          <a:xfrm>
            <a:off x="3871913" y="2357438"/>
            <a:ext cx="247650" cy="249238"/>
          </a:xfrm>
          <a:prstGeom prst="ellipse">
            <a:avLst/>
          </a:prstGeom>
          <a:solidFill>
            <a:srgbClr val="02B3C5"/>
          </a:solidFill>
          <a:ln w="28575">
            <a:solidFill>
              <a:schemeClr val="bg1"/>
            </a:solidFill>
          </a:ln>
          <a:effectLst>
            <a:outerShdw blurRad="152400" dist="63500" dir="8100000" algn="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19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n-lt"/>
              <a:ea typeface="+mn-ea"/>
              <a:cs typeface="Calibri" panose="020F0502020204030204" pitchFamily="34" charset="0"/>
            </a:endParaRPr>
          </a:p>
        </p:txBody>
      </p:sp>
      <p:sp>
        <p:nvSpPr>
          <p:cNvPr id="29" name="椭圆 14"/>
          <p:cNvSpPr/>
          <p:nvPr/>
        </p:nvSpPr>
        <p:spPr>
          <a:xfrm>
            <a:off x="3381375" y="2170113"/>
            <a:ext cx="187325" cy="187325"/>
          </a:xfrm>
          <a:prstGeom prst="ellipse">
            <a:avLst/>
          </a:prstGeom>
          <a:solidFill>
            <a:srgbClr val="6A3C7C"/>
          </a:solidFill>
          <a:ln w="28575">
            <a:solidFill>
              <a:schemeClr val="bg1"/>
            </a:solidFill>
          </a:ln>
          <a:effectLst>
            <a:outerShdw blurRad="152400" dist="63500" dir="8100000" algn="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19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n-lt"/>
              <a:ea typeface="+mn-ea"/>
              <a:cs typeface="Calibri" panose="020F0502020204030204" pitchFamily="34" charset="0"/>
            </a:endParaRPr>
          </a:p>
        </p:txBody>
      </p:sp>
      <p:sp>
        <p:nvSpPr>
          <p:cNvPr id="30" name="文本框 15"/>
          <p:cNvSpPr txBox="1"/>
          <p:nvPr/>
        </p:nvSpPr>
        <p:spPr>
          <a:xfrm>
            <a:off x="4742180" y="2758758"/>
            <a:ext cx="2503488" cy="119888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algn="ctr"/>
            <a:r>
              <a:rPr lang="en-IN" altLang="en-US" sz="7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SimSun" panose="02010600030101010101" pitchFamily="2" charset="-122"/>
                <a:cs typeface="Calibri" panose="020F0502020204030204" pitchFamily="34" charset="0"/>
              </a:rPr>
              <a:t>HTML</a:t>
            </a:r>
            <a:endParaRPr lang="en-IN" altLang="en-US" sz="7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SimSun" panose="02010600030101010101" pitchFamily="2" charset="-122"/>
              <a:cs typeface="Calibri" panose="020F0502020204030204" pitchFamily="34" charset="0"/>
            </a:endParaRPr>
          </a:p>
        </p:txBody>
      </p:sp>
      <p:sp>
        <p:nvSpPr>
          <p:cNvPr id="31" name="MH_Entry_1"/>
          <p:cNvSpPr/>
          <p:nvPr>
            <p:custDataLst>
              <p:tags r:id="rId1"/>
            </p:custDataLst>
          </p:nvPr>
        </p:nvSpPr>
        <p:spPr>
          <a:xfrm>
            <a:off x="579916" y="84728"/>
            <a:ext cx="1713162" cy="4986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p>
            <a:pPr algn="ctr">
              <a:lnSpc>
                <a:spcPct val="110000"/>
              </a:lnSpc>
            </a:pPr>
            <a:r>
              <a:rPr lang="en-IN" altLang="en-US" spc="200" dirty="0" smtClean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HTML</a:t>
            </a:r>
            <a:endParaRPr lang="en-IN" altLang="en-US" spc="200" dirty="0" smtClean="0">
              <a:solidFill>
                <a:schemeClr val="bg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32" name="Freeform 500"/>
          <p:cNvSpPr/>
          <p:nvPr/>
        </p:nvSpPr>
        <p:spPr bwMode="auto">
          <a:xfrm>
            <a:off x="124654" y="126306"/>
            <a:ext cx="427444" cy="422334"/>
          </a:xfrm>
          <a:prstGeom prst="roundRect">
            <a:avLst>
              <a:gd name="adj" fmla="val 50000"/>
            </a:avLst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/>
          <a:p>
            <a:endParaRPr lang="zh-CN" altLang="en-US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33" name="MH_Entry_1"/>
          <p:cNvSpPr/>
          <p:nvPr>
            <p:custDataLst>
              <p:tags r:id="rId2"/>
            </p:custDataLst>
          </p:nvPr>
        </p:nvSpPr>
        <p:spPr>
          <a:xfrm>
            <a:off x="113178" y="108817"/>
            <a:ext cx="485003" cy="498614"/>
          </a:xfrm>
          <a:prstGeom prst="roundRect">
            <a:avLst>
              <a:gd name="adj" fmla="val 27889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 fontScale="77500" lnSpcReduction="20000"/>
          </a:bodyPr>
          <a:p>
            <a:pPr algn="ctr">
              <a:lnSpc>
                <a:spcPct val="110000"/>
              </a:lnSpc>
            </a:pPr>
            <a:endParaRPr lang="en-US" altLang="zh-CN" sz="2800" spc="200" dirty="0">
              <a:solidFill>
                <a:schemeClr val="tx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cxnSp>
        <p:nvCxnSpPr>
          <p:cNvPr id="34" name="直接连接符 7"/>
          <p:cNvCxnSpPr/>
          <p:nvPr/>
        </p:nvCxnSpPr>
        <p:spPr>
          <a:xfrm>
            <a:off x="2447180" y="353580"/>
            <a:ext cx="7340021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5" name="Freeform 30"/>
          <p:cNvSpPr/>
          <p:nvPr/>
        </p:nvSpPr>
        <p:spPr bwMode="auto">
          <a:xfrm>
            <a:off x="10022899" y="145736"/>
            <a:ext cx="360025" cy="360025"/>
          </a:xfrm>
          <a:custGeom>
            <a:avLst/>
            <a:gdLst>
              <a:gd name="T0" fmla="*/ 252 w 298"/>
              <a:gd name="T1" fmla="*/ 182 h 298"/>
              <a:gd name="T2" fmla="*/ 117 w 298"/>
              <a:gd name="T3" fmla="*/ 46 h 298"/>
              <a:gd name="T4" fmla="*/ 46 w 298"/>
              <a:gd name="T5" fmla="*/ 117 h 298"/>
              <a:gd name="T6" fmla="*/ 181 w 298"/>
              <a:gd name="T7" fmla="*/ 253 h 298"/>
              <a:gd name="T8" fmla="*/ 252 w 298"/>
              <a:gd name="T9" fmla="*/ 182 h 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98" h="298">
                <a:moveTo>
                  <a:pt x="252" y="182"/>
                </a:moveTo>
                <a:cubicBezTo>
                  <a:pt x="207" y="136"/>
                  <a:pt x="162" y="91"/>
                  <a:pt x="117" y="46"/>
                </a:cubicBezTo>
                <a:cubicBezTo>
                  <a:pt x="71" y="0"/>
                  <a:pt x="0" y="71"/>
                  <a:pt x="46" y="117"/>
                </a:cubicBezTo>
                <a:cubicBezTo>
                  <a:pt x="91" y="162"/>
                  <a:pt x="136" y="207"/>
                  <a:pt x="181" y="253"/>
                </a:cubicBezTo>
                <a:cubicBezTo>
                  <a:pt x="227" y="298"/>
                  <a:pt x="298" y="227"/>
                  <a:pt x="252" y="182"/>
                </a:cubicBezTo>
                <a:close/>
              </a:path>
            </a:pathLst>
          </a:custGeom>
          <a:solidFill>
            <a:srgbClr val="43245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p>
            <a:endParaRPr lang="zh-CN" altLang="en-US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36" name="Freeform 12"/>
          <p:cNvSpPr/>
          <p:nvPr/>
        </p:nvSpPr>
        <p:spPr bwMode="auto">
          <a:xfrm>
            <a:off x="10551658" y="179929"/>
            <a:ext cx="276147" cy="276792"/>
          </a:xfrm>
          <a:custGeom>
            <a:avLst/>
            <a:gdLst>
              <a:gd name="T0" fmla="*/ 130 w 149"/>
              <a:gd name="T1" fmla="*/ 101 h 149"/>
              <a:gd name="T2" fmla="*/ 48 w 149"/>
              <a:gd name="T3" fmla="*/ 19 h 149"/>
              <a:gd name="T4" fmla="*/ 19 w 149"/>
              <a:gd name="T5" fmla="*/ 48 h 149"/>
              <a:gd name="T6" fmla="*/ 101 w 149"/>
              <a:gd name="T7" fmla="*/ 130 h 149"/>
              <a:gd name="T8" fmla="*/ 130 w 149"/>
              <a:gd name="T9" fmla="*/ 101 h 1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9" h="149">
                <a:moveTo>
                  <a:pt x="130" y="101"/>
                </a:moveTo>
                <a:cubicBezTo>
                  <a:pt x="103" y="74"/>
                  <a:pt x="75" y="46"/>
                  <a:pt x="48" y="19"/>
                </a:cubicBezTo>
                <a:cubicBezTo>
                  <a:pt x="29" y="0"/>
                  <a:pt x="0" y="29"/>
                  <a:pt x="19" y="48"/>
                </a:cubicBezTo>
                <a:cubicBezTo>
                  <a:pt x="46" y="76"/>
                  <a:pt x="74" y="103"/>
                  <a:pt x="101" y="130"/>
                </a:cubicBezTo>
                <a:cubicBezTo>
                  <a:pt x="120" y="149"/>
                  <a:pt x="149" y="120"/>
                  <a:pt x="130" y="101"/>
                </a:cubicBezTo>
                <a:close/>
              </a:path>
            </a:pathLst>
          </a:custGeom>
          <a:solidFill>
            <a:srgbClr val="5FA7A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p>
            <a:endParaRPr lang="zh-CN" altLang="en-US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37" name="Freeform 14"/>
          <p:cNvSpPr/>
          <p:nvPr/>
        </p:nvSpPr>
        <p:spPr bwMode="auto">
          <a:xfrm>
            <a:off x="11024137" y="164142"/>
            <a:ext cx="204484" cy="204484"/>
          </a:xfrm>
          <a:custGeom>
            <a:avLst/>
            <a:gdLst>
              <a:gd name="T0" fmla="*/ 178 w 194"/>
              <a:gd name="T1" fmla="*/ 152 h 194"/>
              <a:gd name="T2" fmla="*/ 43 w 194"/>
              <a:gd name="T3" fmla="*/ 16 h 194"/>
              <a:gd name="T4" fmla="*/ 17 w 194"/>
              <a:gd name="T5" fmla="*/ 42 h 194"/>
              <a:gd name="T6" fmla="*/ 152 w 194"/>
              <a:gd name="T7" fmla="*/ 177 h 194"/>
              <a:gd name="T8" fmla="*/ 178 w 194"/>
              <a:gd name="T9" fmla="*/ 152 h 1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4" h="194">
                <a:moveTo>
                  <a:pt x="178" y="152"/>
                </a:moveTo>
                <a:cubicBezTo>
                  <a:pt x="133" y="106"/>
                  <a:pt x="88" y="61"/>
                  <a:pt x="43" y="16"/>
                </a:cubicBezTo>
                <a:cubicBezTo>
                  <a:pt x="26" y="0"/>
                  <a:pt x="0" y="25"/>
                  <a:pt x="17" y="42"/>
                </a:cubicBezTo>
                <a:cubicBezTo>
                  <a:pt x="62" y="87"/>
                  <a:pt x="107" y="132"/>
                  <a:pt x="152" y="177"/>
                </a:cubicBezTo>
                <a:cubicBezTo>
                  <a:pt x="169" y="194"/>
                  <a:pt x="194" y="168"/>
                  <a:pt x="178" y="152"/>
                </a:cubicBezTo>
                <a:close/>
              </a:path>
            </a:pathLst>
          </a:custGeom>
          <a:solidFill>
            <a:srgbClr val="A8263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p>
            <a:endParaRPr lang="zh-CN" altLang="en-US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38" name="Freeform 22"/>
          <p:cNvSpPr/>
          <p:nvPr/>
        </p:nvSpPr>
        <p:spPr bwMode="auto">
          <a:xfrm>
            <a:off x="11389041" y="224399"/>
            <a:ext cx="177288" cy="137311"/>
          </a:xfrm>
          <a:custGeom>
            <a:avLst/>
            <a:gdLst>
              <a:gd name="T0" fmla="*/ 36 w 71"/>
              <a:gd name="T1" fmla="*/ 0 h 55"/>
              <a:gd name="T2" fmla="*/ 36 w 71"/>
              <a:gd name="T3" fmla="*/ 55 h 55"/>
              <a:gd name="T4" fmla="*/ 36 w 71"/>
              <a:gd name="T5" fmla="*/ 0 h 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71" h="55">
                <a:moveTo>
                  <a:pt x="36" y="0"/>
                </a:moveTo>
                <a:cubicBezTo>
                  <a:pt x="0" y="0"/>
                  <a:pt x="0" y="55"/>
                  <a:pt x="36" y="55"/>
                </a:cubicBezTo>
                <a:cubicBezTo>
                  <a:pt x="71" y="55"/>
                  <a:pt x="71" y="0"/>
                  <a:pt x="36" y="0"/>
                </a:cubicBezTo>
                <a:close/>
              </a:path>
            </a:pathLst>
          </a:custGeom>
          <a:solidFill>
            <a:srgbClr val="5FA7A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p>
            <a:endParaRPr lang="zh-CN" altLang="en-US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39" name="Freeform 23"/>
          <p:cNvSpPr/>
          <p:nvPr/>
        </p:nvSpPr>
        <p:spPr bwMode="auto">
          <a:xfrm>
            <a:off x="11833922" y="218147"/>
            <a:ext cx="177287" cy="134703"/>
          </a:xfrm>
          <a:custGeom>
            <a:avLst/>
            <a:gdLst>
              <a:gd name="T0" fmla="*/ 35 w 71"/>
              <a:gd name="T1" fmla="*/ 0 h 54"/>
              <a:gd name="T2" fmla="*/ 35 w 71"/>
              <a:gd name="T3" fmla="*/ 54 h 54"/>
              <a:gd name="T4" fmla="*/ 35 w 71"/>
              <a:gd name="T5" fmla="*/ 0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71" h="54">
                <a:moveTo>
                  <a:pt x="35" y="0"/>
                </a:moveTo>
                <a:cubicBezTo>
                  <a:pt x="0" y="0"/>
                  <a:pt x="0" y="54"/>
                  <a:pt x="35" y="54"/>
                </a:cubicBezTo>
                <a:cubicBezTo>
                  <a:pt x="70" y="54"/>
                  <a:pt x="71" y="0"/>
                  <a:pt x="35" y="0"/>
                </a:cubicBezTo>
                <a:close/>
              </a:path>
            </a:pathLst>
          </a:custGeom>
          <a:solidFill>
            <a:srgbClr val="ECBA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p>
            <a:endParaRPr lang="zh-CN" altLang="en-US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55319"/>
            <a:ext cx="10515600" cy="1035685"/>
          </a:xfrm>
        </p:spPr>
        <p:txBody>
          <a:bodyPr>
            <a:scene3d>
              <a:camera prst="orthographicFront"/>
              <a:lightRig rig="threePt" dir="t"/>
            </a:scene3d>
          </a:bodyPr>
          <a:p>
            <a:pPr algn="ctr" fontAlgn="auto"/>
            <a:r>
              <a:rPr lang="en-IN" altLang="en-US" sz="6600" b="1" u="sng" strike="noStrike" noProof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Lucida Fax" panose="02060602050505020204" charset="0"/>
                <a:cs typeface="Lucida Fax" panose="02060602050505020204" charset="0"/>
              </a:rPr>
              <a:t>About HTML</a:t>
            </a:r>
            <a:endParaRPr lang="en-IN" altLang="en-US" sz="6600" b="1" u="sng" strike="noStrike" noProof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Lucida Fax" panose="02060602050505020204" charset="0"/>
              <a:cs typeface="Lucida Fax" panose="02060602050505020204" charset="0"/>
            </a:endParaRPr>
          </a:p>
        </p:txBody>
      </p:sp>
      <p:sp>
        <p:nvSpPr>
          <p:cNvPr id="8194" name="Content Placeholder 2"/>
          <p:cNvSpPr>
            <a:spLocks noGrp="1"/>
          </p:cNvSpPr>
          <p:nvPr>
            <p:ph idx="1" hasCustomPrompt="1"/>
          </p:nvPr>
        </p:nvSpPr>
        <p:spPr/>
        <p:txBody>
          <a:bodyPr anchor="t"/>
          <a:p>
            <a:r>
              <a:rPr lang="en-US" altLang="zh-CN">
                <a:solidFill>
                  <a:schemeClr val="bg1"/>
                </a:solidFill>
                <a:latin typeface="Lucida Fax" panose="02060602050505020204" charset="0"/>
              </a:rPr>
              <a:t>HTML stands for Hyper Text Markup Language</a:t>
            </a:r>
            <a:endParaRPr lang="en-US" altLang="zh-CN">
              <a:solidFill>
                <a:schemeClr val="bg1"/>
              </a:solidFill>
              <a:latin typeface="Lucida Fax" panose="02060602050505020204" charset="0"/>
            </a:endParaRPr>
          </a:p>
          <a:p>
            <a:r>
              <a:rPr lang="en-US" altLang="zh-CN">
                <a:solidFill>
                  <a:schemeClr val="bg1"/>
                </a:solidFill>
                <a:latin typeface="Lucida Fax" panose="02060602050505020204" charset="0"/>
              </a:rPr>
              <a:t>HTML is the standard markup language for creating Web pages</a:t>
            </a:r>
            <a:endParaRPr lang="en-US" altLang="zh-CN">
              <a:solidFill>
                <a:schemeClr val="bg1"/>
              </a:solidFill>
              <a:latin typeface="Lucida Fax" panose="02060602050505020204" charset="0"/>
            </a:endParaRPr>
          </a:p>
          <a:p>
            <a:r>
              <a:rPr lang="en-US" altLang="zh-CN">
                <a:solidFill>
                  <a:schemeClr val="bg1"/>
                </a:solidFill>
                <a:latin typeface="Lucida Fax" panose="02060602050505020204" charset="0"/>
              </a:rPr>
              <a:t>HTML describes the structure of a Web page</a:t>
            </a:r>
            <a:endParaRPr lang="en-US" altLang="zh-CN">
              <a:solidFill>
                <a:schemeClr val="bg1"/>
              </a:solidFill>
              <a:latin typeface="Lucida Fax" panose="02060602050505020204" charset="0"/>
            </a:endParaRPr>
          </a:p>
          <a:p>
            <a:r>
              <a:rPr lang="en-US" altLang="zh-CN">
                <a:solidFill>
                  <a:schemeClr val="bg1"/>
                </a:solidFill>
                <a:latin typeface="Lucida Fax" panose="02060602050505020204" charset="0"/>
              </a:rPr>
              <a:t>HTML consists of a series of elements</a:t>
            </a:r>
            <a:endParaRPr lang="en-US" altLang="zh-CN">
              <a:solidFill>
                <a:schemeClr val="bg1"/>
              </a:solidFill>
              <a:latin typeface="Lucida Fax" panose="02060602050505020204" charset="0"/>
            </a:endParaRPr>
          </a:p>
          <a:p>
            <a:r>
              <a:rPr lang="en-US" altLang="zh-CN">
                <a:solidFill>
                  <a:schemeClr val="bg1"/>
                </a:solidFill>
                <a:latin typeface="Lucida Fax" panose="02060602050505020204" charset="0"/>
              </a:rPr>
              <a:t>HTML elements tell the browser how to display the content</a:t>
            </a:r>
            <a:endParaRPr lang="en-US" altLang="zh-CN">
              <a:solidFill>
                <a:schemeClr val="bg1"/>
              </a:solidFill>
              <a:latin typeface="Lucida Fax" panose="02060602050505020204" charset="0"/>
            </a:endParaRPr>
          </a:p>
          <a:p>
            <a:r>
              <a:rPr lang="en-US" altLang="zh-CN">
                <a:solidFill>
                  <a:schemeClr val="bg1"/>
                </a:solidFill>
                <a:latin typeface="Lucida Fax" panose="02060602050505020204" charset="0"/>
              </a:rPr>
              <a:t>HTML elements label pieces of content such as "this is a heading", "this is a paragraph", "this is a link", etc.</a:t>
            </a:r>
            <a:endParaRPr lang="en-US" altLang="zh-CN">
              <a:solidFill>
                <a:schemeClr val="bg1"/>
              </a:solidFill>
              <a:latin typeface="Lucida Fax" panose="02060602050505020204" charset="0"/>
            </a:endParaRPr>
          </a:p>
        </p:txBody>
      </p:sp>
      <p:sp>
        <p:nvSpPr>
          <p:cNvPr id="31" name="MH_Entry_1"/>
          <p:cNvSpPr/>
          <p:nvPr>
            <p:custDataLst>
              <p:tags r:id="rId1"/>
            </p:custDataLst>
          </p:nvPr>
        </p:nvSpPr>
        <p:spPr>
          <a:xfrm>
            <a:off x="592616" y="84728"/>
            <a:ext cx="1713162" cy="4986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p>
            <a:pPr algn="ctr">
              <a:lnSpc>
                <a:spcPct val="110000"/>
              </a:lnSpc>
            </a:pPr>
            <a:r>
              <a:rPr lang="en-IN" altLang="en-US" spc="200" dirty="0" smtClean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HTML</a:t>
            </a:r>
            <a:endParaRPr lang="en-IN" altLang="en-US" spc="200" dirty="0" smtClean="0">
              <a:solidFill>
                <a:schemeClr val="bg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32" name="Freeform 500"/>
          <p:cNvSpPr/>
          <p:nvPr/>
        </p:nvSpPr>
        <p:spPr bwMode="auto">
          <a:xfrm>
            <a:off x="137354" y="126306"/>
            <a:ext cx="427444" cy="422334"/>
          </a:xfrm>
          <a:prstGeom prst="roundRect">
            <a:avLst>
              <a:gd name="adj" fmla="val 50000"/>
            </a:avLst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/>
          <a:p>
            <a:endParaRPr lang="zh-CN" altLang="en-US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33" name="MH_Entry_1"/>
          <p:cNvSpPr/>
          <p:nvPr>
            <p:custDataLst>
              <p:tags r:id="rId2"/>
            </p:custDataLst>
          </p:nvPr>
        </p:nvSpPr>
        <p:spPr>
          <a:xfrm>
            <a:off x="125878" y="108817"/>
            <a:ext cx="485003" cy="498614"/>
          </a:xfrm>
          <a:prstGeom prst="roundRect">
            <a:avLst>
              <a:gd name="adj" fmla="val 27889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 fontScale="77500" lnSpcReduction="20000"/>
          </a:bodyPr>
          <a:p>
            <a:pPr algn="ctr">
              <a:lnSpc>
                <a:spcPct val="110000"/>
              </a:lnSpc>
            </a:pPr>
            <a:endParaRPr lang="en-US" altLang="zh-CN" sz="2800" spc="200" dirty="0">
              <a:solidFill>
                <a:schemeClr val="tx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cxnSp>
        <p:nvCxnSpPr>
          <p:cNvPr id="34" name="直接连接符 7"/>
          <p:cNvCxnSpPr/>
          <p:nvPr/>
        </p:nvCxnSpPr>
        <p:spPr>
          <a:xfrm>
            <a:off x="2459880" y="353580"/>
            <a:ext cx="7340021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5" name="Freeform 30"/>
          <p:cNvSpPr/>
          <p:nvPr/>
        </p:nvSpPr>
        <p:spPr bwMode="auto">
          <a:xfrm>
            <a:off x="10035599" y="145736"/>
            <a:ext cx="360025" cy="360025"/>
          </a:xfrm>
          <a:custGeom>
            <a:avLst/>
            <a:gdLst>
              <a:gd name="T0" fmla="*/ 252 w 298"/>
              <a:gd name="T1" fmla="*/ 182 h 298"/>
              <a:gd name="T2" fmla="*/ 117 w 298"/>
              <a:gd name="T3" fmla="*/ 46 h 298"/>
              <a:gd name="T4" fmla="*/ 46 w 298"/>
              <a:gd name="T5" fmla="*/ 117 h 298"/>
              <a:gd name="T6" fmla="*/ 181 w 298"/>
              <a:gd name="T7" fmla="*/ 253 h 298"/>
              <a:gd name="T8" fmla="*/ 252 w 298"/>
              <a:gd name="T9" fmla="*/ 182 h 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98" h="298">
                <a:moveTo>
                  <a:pt x="252" y="182"/>
                </a:moveTo>
                <a:cubicBezTo>
                  <a:pt x="207" y="136"/>
                  <a:pt x="162" y="91"/>
                  <a:pt x="117" y="46"/>
                </a:cubicBezTo>
                <a:cubicBezTo>
                  <a:pt x="71" y="0"/>
                  <a:pt x="0" y="71"/>
                  <a:pt x="46" y="117"/>
                </a:cubicBezTo>
                <a:cubicBezTo>
                  <a:pt x="91" y="162"/>
                  <a:pt x="136" y="207"/>
                  <a:pt x="181" y="253"/>
                </a:cubicBezTo>
                <a:cubicBezTo>
                  <a:pt x="227" y="298"/>
                  <a:pt x="298" y="227"/>
                  <a:pt x="252" y="182"/>
                </a:cubicBezTo>
                <a:close/>
              </a:path>
            </a:pathLst>
          </a:custGeom>
          <a:solidFill>
            <a:srgbClr val="43245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p>
            <a:endParaRPr lang="zh-CN" altLang="en-US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36" name="Freeform 12"/>
          <p:cNvSpPr/>
          <p:nvPr/>
        </p:nvSpPr>
        <p:spPr bwMode="auto">
          <a:xfrm>
            <a:off x="10564358" y="179929"/>
            <a:ext cx="276147" cy="276792"/>
          </a:xfrm>
          <a:custGeom>
            <a:avLst/>
            <a:gdLst>
              <a:gd name="T0" fmla="*/ 130 w 149"/>
              <a:gd name="T1" fmla="*/ 101 h 149"/>
              <a:gd name="T2" fmla="*/ 48 w 149"/>
              <a:gd name="T3" fmla="*/ 19 h 149"/>
              <a:gd name="T4" fmla="*/ 19 w 149"/>
              <a:gd name="T5" fmla="*/ 48 h 149"/>
              <a:gd name="T6" fmla="*/ 101 w 149"/>
              <a:gd name="T7" fmla="*/ 130 h 149"/>
              <a:gd name="T8" fmla="*/ 130 w 149"/>
              <a:gd name="T9" fmla="*/ 101 h 1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9" h="149">
                <a:moveTo>
                  <a:pt x="130" y="101"/>
                </a:moveTo>
                <a:cubicBezTo>
                  <a:pt x="103" y="74"/>
                  <a:pt x="75" y="46"/>
                  <a:pt x="48" y="19"/>
                </a:cubicBezTo>
                <a:cubicBezTo>
                  <a:pt x="29" y="0"/>
                  <a:pt x="0" y="29"/>
                  <a:pt x="19" y="48"/>
                </a:cubicBezTo>
                <a:cubicBezTo>
                  <a:pt x="46" y="76"/>
                  <a:pt x="74" y="103"/>
                  <a:pt x="101" y="130"/>
                </a:cubicBezTo>
                <a:cubicBezTo>
                  <a:pt x="120" y="149"/>
                  <a:pt x="149" y="120"/>
                  <a:pt x="130" y="101"/>
                </a:cubicBezTo>
                <a:close/>
              </a:path>
            </a:pathLst>
          </a:custGeom>
          <a:solidFill>
            <a:srgbClr val="5FA7A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p>
            <a:endParaRPr lang="zh-CN" altLang="en-US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37" name="Freeform 14"/>
          <p:cNvSpPr/>
          <p:nvPr/>
        </p:nvSpPr>
        <p:spPr bwMode="auto">
          <a:xfrm>
            <a:off x="11036837" y="164142"/>
            <a:ext cx="204484" cy="204484"/>
          </a:xfrm>
          <a:custGeom>
            <a:avLst/>
            <a:gdLst>
              <a:gd name="T0" fmla="*/ 178 w 194"/>
              <a:gd name="T1" fmla="*/ 152 h 194"/>
              <a:gd name="T2" fmla="*/ 43 w 194"/>
              <a:gd name="T3" fmla="*/ 16 h 194"/>
              <a:gd name="T4" fmla="*/ 17 w 194"/>
              <a:gd name="T5" fmla="*/ 42 h 194"/>
              <a:gd name="T6" fmla="*/ 152 w 194"/>
              <a:gd name="T7" fmla="*/ 177 h 194"/>
              <a:gd name="T8" fmla="*/ 178 w 194"/>
              <a:gd name="T9" fmla="*/ 152 h 1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4" h="194">
                <a:moveTo>
                  <a:pt x="178" y="152"/>
                </a:moveTo>
                <a:cubicBezTo>
                  <a:pt x="133" y="106"/>
                  <a:pt x="88" y="61"/>
                  <a:pt x="43" y="16"/>
                </a:cubicBezTo>
                <a:cubicBezTo>
                  <a:pt x="26" y="0"/>
                  <a:pt x="0" y="25"/>
                  <a:pt x="17" y="42"/>
                </a:cubicBezTo>
                <a:cubicBezTo>
                  <a:pt x="62" y="87"/>
                  <a:pt x="107" y="132"/>
                  <a:pt x="152" y="177"/>
                </a:cubicBezTo>
                <a:cubicBezTo>
                  <a:pt x="169" y="194"/>
                  <a:pt x="194" y="168"/>
                  <a:pt x="178" y="152"/>
                </a:cubicBezTo>
                <a:close/>
              </a:path>
            </a:pathLst>
          </a:custGeom>
          <a:solidFill>
            <a:srgbClr val="A8263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p>
            <a:endParaRPr lang="zh-CN" altLang="en-US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38" name="Freeform 22"/>
          <p:cNvSpPr/>
          <p:nvPr/>
        </p:nvSpPr>
        <p:spPr bwMode="auto">
          <a:xfrm>
            <a:off x="11401741" y="224399"/>
            <a:ext cx="177288" cy="137311"/>
          </a:xfrm>
          <a:custGeom>
            <a:avLst/>
            <a:gdLst>
              <a:gd name="T0" fmla="*/ 36 w 71"/>
              <a:gd name="T1" fmla="*/ 0 h 55"/>
              <a:gd name="T2" fmla="*/ 36 w 71"/>
              <a:gd name="T3" fmla="*/ 55 h 55"/>
              <a:gd name="T4" fmla="*/ 36 w 71"/>
              <a:gd name="T5" fmla="*/ 0 h 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71" h="55">
                <a:moveTo>
                  <a:pt x="36" y="0"/>
                </a:moveTo>
                <a:cubicBezTo>
                  <a:pt x="0" y="0"/>
                  <a:pt x="0" y="55"/>
                  <a:pt x="36" y="55"/>
                </a:cubicBezTo>
                <a:cubicBezTo>
                  <a:pt x="71" y="55"/>
                  <a:pt x="71" y="0"/>
                  <a:pt x="36" y="0"/>
                </a:cubicBezTo>
                <a:close/>
              </a:path>
            </a:pathLst>
          </a:custGeom>
          <a:solidFill>
            <a:srgbClr val="5FA7A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p>
            <a:endParaRPr lang="zh-CN" altLang="en-US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39" name="Freeform 23"/>
          <p:cNvSpPr/>
          <p:nvPr/>
        </p:nvSpPr>
        <p:spPr bwMode="auto">
          <a:xfrm>
            <a:off x="11846622" y="218147"/>
            <a:ext cx="177287" cy="134703"/>
          </a:xfrm>
          <a:custGeom>
            <a:avLst/>
            <a:gdLst>
              <a:gd name="T0" fmla="*/ 35 w 71"/>
              <a:gd name="T1" fmla="*/ 0 h 54"/>
              <a:gd name="T2" fmla="*/ 35 w 71"/>
              <a:gd name="T3" fmla="*/ 54 h 54"/>
              <a:gd name="T4" fmla="*/ 35 w 71"/>
              <a:gd name="T5" fmla="*/ 0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71" h="54">
                <a:moveTo>
                  <a:pt x="35" y="0"/>
                </a:moveTo>
                <a:cubicBezTo>
                  <a:pt x="0" y="0"/>
                  <a:pt x="0" y="54"/>
                  <a:pt x="35" y="54"/>
                </a:cubicBezTo>
                <a:cubicBezTo>
                  <a:pt x="70" y="54"/>
                  <a:pt x="71" y="0"/>
                  <a:pt x="35" y="0"/>
                </a:cubicBezTo>
                <a:close/>
              </a:path>
            </a:pathLst>
          </a:custGeom>
          <a:solidFill>
            <a:srgbClr val="ECBA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p>
            <a:endParaRPr lang="zh-CN" altLang="en-US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218" name="Content Placeholder 2"/>
          <p:cNvSpPr>
            <a:spLocks noGrp="1"/>
          </p:cNvSpPr>
          <p:nvPr>
            <p:ph idx="1" hasCustomPrompt="1"/>
          </p:nvPr>
        </p:nvSpPr>
        <p:spPr>
          <a:xfrm>
            <a:off x="866775" y="1825625"/>
            <a:ext cx="10515600" cy="4351338"/>
          </a:xfrm>
        </p:spPr>
        <p:txBody>
          <a:bodyPr anchor="t"/>
          <a:p>
            <a:pPr algn="just"/>
            <a:r>
              <a:rPr lang="en-IN" altLang="en-US">
                <a:solidFill>
                  <a:schemeClr val="bg1"/>
                </a:solidFill>
                <a:latin typeface="Lucida Fax" panose="02060602050505020204" charset="0"/>
              </a:rPr>
              <a:t>HTML is increasingly used as the basis of stand-alone applications that use a GUI</a:t>
            </a:r>
            <a:endParaRPr lang="en-IN" altLang="en-US">
              <a:solidFill>
                <a:schemeClr val="bg1"/>
              </a:solidFill>
              <a:latin typeface="Lucida Fax" panose="02060602050505020204" charset="0"/>
            </a:endParaRPr>
          </a:p>
          <a:p>
            <a:pPr algn="just"/>
            <a:r>
              <a:rPr lang="en-IN" altLang="en-US">
                <a:solidFill>
                  <a:schemeClr val="bg1"/>
                </a:solidFill>
                <a:latin typeface="Lucida Fax" panose="02060602050505020204" charset="0"/>
              </a:rPr>
              <a:t>You cannot edit them if you don't have the original software, or know enough about HTML and how it works to be able to make small edit yourself. </a:t>
            </a:r>
            <a:endParaRPr lang="en-IN" altLang="en-US">
              <a:solidFill>
                <a:schemeClr val="bg1"/>
              </a:solidFill>
              <a:latin typeface="Lucida Fax" panose="02060602050505020204" charset="0"/>
            </a:endParaRPr>
          </a:p>
          <a:p>
            <a:pPr algn="just"/>
            <a:r>
              <a:rPr lang="en-US" altLang="zh-CN">
                <a:solidFill>
                  <a:schemeClr val="bg1"/>
                </a:solidFill>
                <a:latin typeface="Lucida Fax" panose="02060602050505020204" charset="0"/>
              </a:rPr>
              <a:t>You can include images, videos, sound clips, flash movies, applications and other HTML documents directly inside an HTML document.</a:t>
            </a:r>
            <a:endParaRPr lang="en-US" altLang="zh-CN">
              <a:solidFill>
                <a:schemeClr val="bg1"/>
              </a:solidFill>
              <a:latin typeface="Lucida Fax" panose="0206060205050502020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55320"/>
            <a:ext cx="10515600" cy="1035685"/>
          </a:xfrm>
        </p:spPr>
        <p:txBody>
          <a:bodyPr>
            <a:scene3d>
              <a:camera prst="orthographicFront"/>
              <a:lightRig rig="threePt" dir="t"/>
            </a:scene3d>
          </a:bodyPr>
          <a:p>
            <a:pPr algn="ctr" fontAlgn="auto"/>
            <a:r>
              <a:rPr lang="en-IN" altLang="en-US" sz="6600" b="1" u="sng" strike="noStrike" noProof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Lucida Fax" panose="02060602050505020204" charset="0"/>
                <a:cs typeface="Lucida Fax" panose="02060602050505020204" charset="0"/>
              </a:rPr>
              <a:t>NEED of HTML</a:t>
            </a:r>
            <a:endParaRPr lang="en-IN" altLang="en-US" sz="6600" b="1" u="sng" strike="noStrike" noProof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Lucida Fax" panose="02060602050505020204" charset="0"/>
              <a:cs typeface="Lucida Fax" panose="02060602050505020204" charset="0"/>
            </a:endParaRPr>
          </a:p>
        </p:txBody>
      </p:sp>
      <p:sp>
        <p:nvSpPr>
          <p:cNvPr id="31" name="MH_Entry_1"/>
          <p:cNvSpPr/>
          <p:nvPr>
            <p:custDataLst>
              <p:tags r:id="rId1"/>
            </p:custDataLst>
          </p:nvPr>
        </p:nvSpPr>
        <p:spPr>
          <a:xfrm>
            <a:off x="592616" y="84728"/>
            <a:ext cx="1713162" cy="4986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p>
            <a:pPr algn="ctr">
              <a:lnSpc>
                <a:spcPct val="110000"/>
              </a:lnSpc>
            </a:pPr>
            <a:r>
              <a:rPr lang="en-IN" altLang="en-US" spc="200" dirty="0" smtClean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HTML</a:t>
            </a:r>
            <a:endParaRPr lang="en-IN" altLang="en-US" spc="200" dirty="0" smtClean="0">
              <a:solidFill>
                <a:schemeClr val="bg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32" name="Freeform 500"/>
          <p:cNvSpPr/>
          <p:nvPr/>
        </p:nvSpPr>
        <p:spPr bwMode="auto">
          <a:xfrm>
            <a:off x="137354" y="126306"/>
            <a:ext cx="427444" cy="422334"/>
          </a:xfrm>
          <a:prstGeom prst="roundRect">
            <a:avLst>
              <a:gd name="adj" fmla="val 50000"/>
            </a:avLst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/>
          <a:p>
            <a:endParaRPr lang="zh-CN" altLang="en-US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33" name="MH_Entry_1"/>
          <p:cNvSpPr/>
          <p:nvPr>
            <p:custDataLst>
              <p:tags r:id="rId2"/>
            </p:custDataLst>
          </p:nvPr>
        </p:nvSpPr>
        <p:spPr>
          <a:xfrm>
            <a:off x="125878" y="108817"/>
            <a:ext cx="485003" cy="498614"/>
          </a:xfrm>
          <a:prstGeom prst="roundRect">
            <a:avLst>
              <a:gd name="adj" fmla="val 27889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 fontScale="77500" lnSpcReduction="20000"/>
          </a:bodyPr>
          <a:p>
            <a:pPr algn="ctr">
              <a:lnSpc>
                <a:spcPct val="110000"/>
              </a:lnSpc>
            </a:pPr>
            <a:r>
              <a:rPr lang="en-US" altLang="zh-CN" sz="2800" spc="200" dirty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1</a:t>
            </a:r>
            <a:endParaRPr lang="en-US" altLang="zh-CN" sz="2800" spc="200" dirty="0">
              <a:solidFill>
                <a:schemeClr val="tx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cxnSp>
        <p:nvCxnSpPr>
          <p:cNvPr id="34" name="直接连接符 7"/>
          <p:cNvCxnSpPr/>
          <p:nvPr/>
        </p:nvCxnSpPr>
        <p:spPr>
          <a:xfrm>
            <a:off x="2459880" y="353580"/>
            <a:ext cx="7340021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5" name="Freeform 30"/>
          <p:cNvSpPr/>
          <p:nvPr/>
        </p:nvSpPr>
        <p:spPr bwMode="auto">
          <a:xfrm>
            <a:off x="10035599" y="145736"/>
            <a:ext cx="360025" cy="360025"/>
          </a:xfrm>
          <a:custGeom>
            <a:avLst/>
            <a:gdLst>
              <a:gd name="T0" fmla="*/ 252 w 298"/>
              <a:gd name="T1" fmla="*/ 182 h 298"/>
              <a:gd name="T2" fmla="*/ 117 w 298"/>
              <a:gd name="T3" fmla="*/ 46 h 298"/>
              <a:gd name="T4" fmla="*/ 46 w 298"/>
              <a:gd name="T5" fmla="*/ 117 h 298"/>
              <a:gd name="T6" fmla="*/ 181 w 298"/>
              <a:gd name="T7" fmla="*/ 253 h 298"/>
              <a:gd name="T8" fmla="*/ 252 w 298"/>
              <a:gd name="T9" fmla="*/ 182 h 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98" h="298">
                <a:moveTo>
                  <a:pt x="252" y="182"/>
                </a:moveTo>
                <a:cubicBezTo>
                  <a:pt x="207" y="136"/>
                  <a:pt x="162" y="91"/>
                  <a:pt x="117" y="46"/>
                </a:cubicBezTo>
                <a:cubicBezTo>
                  <a:pt x="71" y="0"/>
                  <a:pt x="0" y="71"/>
                  <a:pt x="46" y="117"/>
                </a:cubicBezTo>
                <a:cubicBezTo>
                  <a:pt x="91" y="162"/>
                  <a:pt x="136" y="207"/>
                  <a:pt x="181" y="253"/>
                </a:cubicBezTo>
                <a:cubicBezTo>
                  <a:pt x="227" y="298"/>
                  <a:pt x="298" y="227"/>
                  <a:pt x="252" y="182"/>
                </a:cubicBezTo>
                <a:close/>
              </a:path>
            </a:pathLst>
          </a:custGeom>
          <a:solidFill>
            <a:srgbClr val="43245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p>
            <a:endParaRPr lang="zh-CN" altLang="en-US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36" name="Freeform 12"/>
          <p:cNvSpPr/>
          <p:nvPr/>
        </p:nvSpPr>
        <p:spPr bwMode="auto">
          <a:xfrm>
            <a:off x="10564358" y="179929"/>
            <a:ext cx="276147" cy="276792"/>
          </a:xfrm>
          <a:custGeom>
            <a:avLst/>
            <a:gdLst>
              <a:gd name="T0" fmla="*/ 130 w 149"/>
              <a:gd name="T1" fmla="*/ 101 h 149"/>
              <a:gd name="T2" fmla="*/ 48 w 149"/>
              <a:gd name="T3" fmla="*/ 19 h 149"/>
              <a:gd name="T4" fmla="*/ 19 w 149"/>
              <a:gd name="T5" fmla="*/ 48 h 149"/>
              <a:gd name="T6" fmla="*/ 101 w 149"/>
              <a:gd name="T7" fmla="*/ 130 h 149"/>
              <a:gd name="T8" fmla="*/ 130 w 149"/>
              <a:gd name="T9" fmla="*/ 101 h 1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9" h="149">
                <a:moveTo>
                  <a:pt x="130" y="101"/>
                </a:moveTo>
                <a:cubicBezTo>
                  <a:pt x="103" y="74"/>
                  <a:pt x="75" y="46"/>
                  <a:pt x="48" y="19"/>
                </a:cubicBezTo>
                <a:cubicBezTo>
                  <a:pt x="29" y="0"/>
                  <a:pt x="0" y="29"/>
                  <a:pt x="19" y="48"/>
                </a:cubicBezTo>
                <a:cubicBezTo>
                  <a:pt x="46" y="76"/>
                  <a:pt x="74" y="103"/>
                  <a:pt x="101" y="130"/>
                </a:cubicBezTo>
                <a:cubicBezTo>
                  <a:pt x="120" y="149"/>
                  <a:pt x="149" y="120"/>
                  <a:pt x="130" y="101"/>
                </a:cubicBezTo>
                <a:close/>
              </a:path>
            </a:pathLst>
          </a:custGeom>
          <a:solidFill>
            <a:srgbClr val="5FA7A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p>
            <a:endParaRPr lang="zh-CN" altLang="en-US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37" name="Freeform 14"/>
          <p:cNvSpPr/>
          <p:nvPr/>
        </p:nvSpPr>
        <p:spPr bwMode="auto">
          <a:xfrm>
            <a:off x="11036837" y="164142"/>
            <a:ext cx="204484" cy="204484"/>
          </a:xfrm>
          <a:custGeom>
            <a:avLst/>
            <a:gdLst>
              <a:gd name="T0" fmla="*/ 178 w 194"/>
              <a:gd name="T1" fmla="*/ 152 h 194"/>
              <a:gd name="T2" fmla="*/ 43 w 194"/>
              <a:gd name="T3" fmla="*/ 16 h 194"/>
              <a:gd name="T4" fmla="*/ 17 w 194"/>
              <a:gd name="T5" fmla="*/ 42 h 194"/>
              <a:gd name="T6" fmla="*/ 152 w 194"/>
              <a:gd name="T7" fmla="*/ 177 h 194"/>
              <a:gd name="T8" fmla="*/ 178 w 194"/>
              <a:gd name="T9" fmla="*/ 152 h 1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4" h="194">
                <a:moveTo>
                  <a:pt x="178" y="152"/>
                </a:moveTo>
                <a:cubicBezTo>
                  <a:pt x="133" y="106"/>
                  <a:pt x="88" y="61"/>
                  <a:pt x="43" y="16"/>
                </a:cubicBezTo>
                <a:cubicBezTo>
                  <a:pt x="26" y="0"/>
                  <a:pt x="0" y="25"/>
                  <a:pt x="17" y="42"/>
                </a:cubicBezTo>
                <a:cubicBezTo>
                  <a:pt x="62" y="87"/>
                  <a:pt x="107" y="132"/>
                  <a:pt x="152" y="177"/>
                </a:cubicBezTo>
                <a:cubicBezTo>
                  <a:pt x="169" y="194"/>
                  <a:pt x="194" y="168"/>
                  <a:pt x="178" y="152"/>
                </a:cubicBezTo>
                <a:close/>
              </a:path>
            </a:pathLst>
          </a:custGeom>
          <a:solidFill>
            <a:srgbClr val="A8263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p>
            <a:endParaRPr lang="zh-CN" altLang="en-US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38" name="Freeform 22"/>
          <p:cNvSpPr/>
          <p:nvPr/>
        </p:nvSpPr>
        <p:spPr bwMode="auto">
          <a:xfrm>
            <a:off x="11401741" y="224399"/>
            <a:ext cx="177288" cy="137311"/>
          </a:xfrm>
          <a:custGeom>
            <a:avLst/>
            <a:gdLst>
              <a:gd name="T0" fmla="*/ 36 w 71"/>
              <a:gd name="T1" fmla="*/ 0 h 55"/>
              <a:gd name="T2" fmla="*/ 36 w 71"/>
              <a:gd name="T3" fmla="*/ 55 h 55"/>
              <a:gd name="T4" fmla="*/ 36 w 71"/>
              <a:gd name="T5" fmla="*/ 0 h 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71" h="55">
                <a:moveTo>
                  <a:pt x="36" y="0"/>
                </a:moveTo>
                <a:cubicBezTo>
                  <a:pt x="0" y="0"/>
                  <a:pt x="0" y="55"/>
                  <a:pt x="36" y="55"/>
                </a:cubicBezTo>
                <a:cubicBezTo>
                  <a:pt x="71" y="55"/>
                  <a:pt x="71" y="0"/>
                  <a:pt x="36" y="0"/>
                </a:cubicBezTo>
                <a:close/>
              </a:path>
            </a:pathLst>
          </a:custGeom>
          <a:solidFill>
            <a:srgbClr val="5FA7A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p>
            <a:endParaRPr lang="zh-CN" altLang="en-US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39" name="Freeform 23"/>
          <p:cNvSpPr/>
          <p:nvPr/>
        </p:nvSpPr>
        <p:spPr bwMode="auto">
          <a:xfrm>
            <a:off x="11846622" y="218147"/>
            <a:ext cx="177287" cy="134703"/>
          </a:xfrm>
          <a:custGeom>
            <a:avLst/>
            <a:gdLst>
              <a:gd name="T0" fmla="*/ 35 w 71"/>
              <a:gd name="T1" fmla="*/ 0 h 54"/>
              <a:gd name="T2" fmla="*/ 35 w 71"/>
              <a:gd name="T3" fmla="*/ 54 h 54"/>
              <a:gd name="T4" fmla="*/ 35 w 71"/>
              <a:gd name="T5" fmla="*/ 0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71" h="54">
                <a:moveTo>
                  <a:pt x="35" y="0"/>
                </a:moveTo>
                <a:cubicBezTo>
                  <a:pt x="0" y="0"/>
                  <a:pt x="0" y="54"/>
                  <a:pt x="35" y="54"/>
                </a:cubicBezTo>
                <a:cubicBezTo>
                  <a:pt x="70" y="54"/>
                  <a:pt x="71" y="0"/>
                  <a:pt x="35" y="0"/>
                </a:cubicBezTo>
                <a:close/>
              </a:path>
            </a:pathLst>
          </a:custGeom>
          <a:solidFill>
            <a:srgbClr val="ECBA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p>
            <a:endParaRPr lang="zh-CN" altLang="en-US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椭圆 3"/>
          <p:cNvSpPr/>
          <p:nvPr/>
        </p:nvSpPr>
        <p:spPr>
          <a:xfrm>
            <a:off x="8367713" y="4298315"/>
            <a:ext cx="841375" cy="841375"/>
          </a:xfrm>
          <a:prstGeom prst="ellipse">
            <a:avLst/>
          </a:prstGeom>
          <a:solidFill>
            <a:srgbClr val="6A3C7C"/>
          </a:solidFill>
          <a:ln w="28575">
            <a:solidFill>
              <a:schemeClr val="bg1"/>
            </a:solidFill>
          </a:ln>
          <a:effectLst>
            <a:outerShdw blurRad="152400" dist="63500" dir="8100000" algn="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19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椭圆 5"/>
          <p:cNvSpPr/>
          <p:nvPr/>
        </p:nvSpPr>
        <p:spPr>
          <a:xfrm>
            <a:off x="8939213" y="4039553"/>
            <a:ext cx="517525" cy="517525"/>
          </a:xfrm>
          <a:prstGeom prst="ellipse">
            <a:avLst/>
          </a:prstGeom>
          <a:solidFill>
            <a:srgbClr val="FFBF53"/>
          </a:solidFill>
          <a:ln w="28575">
            <a:solidFill>
              <a:schemeClr val="bg1"/>
            </a:solidFill>
          </a:ln>
          <a:effectLst>
            <a:outerShdw blurRad="152400" dist="63500" dir="8100000" algn="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19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Calibri" panose="020F0502020204030204" pitchFamily="34" charset="0"/>
            </a:endParaRPr>
          </a:p>
        </p:txBody>
      </p:sp>
      <p:sp>
        <p:nvSpPr>
          <p:cNvPr id="9" name="椭圆 6"/>
          <p:cNvSpPr/>
          <p:nvPr/>
        </p:nvSpPr>
        <p:spPr>
          <a:xfrm>
            <a:off x="8194675" y="3828415"/>
            <a:ext cx="346075" cy="346075"/>
          </a:xfrm>
          <a:prstGeom prst="ellipse">
            <a:avLst/>
          </a:prstGeom>
          <a:solidFill>
            <a:srgbClr val="F07474"/>
          </a:solidFill>
          <a:ln w="28575">
            <a:solidFill>
              <a:schemeClr val="bg1"/>
            </a:solidFill>
          </a:ln>
          <a:effectLst>
            <a:outerShdw blurRad="152400" dist="63500" dir="8100000" algn="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19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Calibri" panose="020F0502020204030204" pitchFamily="34" charset="0"/>
            </a:endParaRPr>
          </a:p>
        </p:txBody>
      </p:sp>
      <p:sp>
        <p:nvSpPr>
          <p:cNvPr id="10" name="椭圆 11"/>
          <p:cNvSpPr/>
          <p:nvPr/>
        </p:nvSpPr>
        <p:spPr>
          <a:xfrm>
            <a:off x="4221163" y="1440815"/>
            <a:ext cx="3748088" cy="3748088"/>
          </a:xfrm>
          <a:prstGeom prst="ellipse">
            <a:avLst/>
          </a:prstGeom>
          <a:solidFill>
            <a:srgbClr val="F07474"/>
          </a:solidFill>
          <a:ln w="28575">
            <a:solidFill>
              <a:schemeClr val="bg1"/>
            </a:solidFill>
          </a:ln>
          <a:effectLst>
            <a:outerShdw blurRad="152400" dist="63500" dir="8100000" algn="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19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Calibri" panose="020F0502020204030204" pitchFamily="34" charset="0"/>
            </a:endParaRPr>
          </a:p>
        </p:txBody>
      </p:sp>
      <p:sp>
        <p:nvSpPr>
          <p:cNvPr id="16" name="椭圆 4"/>
          <p:cNvSpPr/>
          <p:nvPr/>
        </p:nvSpPr>
        <p:spPr>
          <a:xfrm>
            <a:off x="7496175" y="4217353"/>
            <a:ext cx="601663" cy="603250"/>
          </a:xfrm>
          <a:prstGeom prst="ellipse">
            <a:avLst/>
          </a:prstGeom>
          <a:solidFill>
            <a:srgbClr val="02B3C5"/>
          </a:solidFill>
          <a:ln w="28575">
            <a:solidFill>
              <a:schemeClr val="bg1"/>
            </a:solidFill>
          </a:ln>
          <a:effectLst>
            <a:outerShdw blurRad="152400" dist="63500" dir="8100000" algn="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19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Calibri" panose="020F0502020204030204" pitchFamily="34" charset="0"/>
            </a:endParaRPr>
          </a:p>
        </p:txBody>
      </p:sp>
      <p:sp>
        <p:nvSpPr>
          <p:cNvPr id="17" name="椭圆 12"/>
          <p:cNvSpPr/>
          <p:nvPr/>
        </p:nvSpPr>
        <p:spPr>
          <a:xfrm>
            <a:off x="3622675" y="1593215"/>
            <a:ext cx="528638" cy="528638"/>
          </a:xfrm>
          <a:prstGeom prst="ellipse">
            <a:avLst/>
          </a:prstGeom>
          <a:solidFill>
            <a:srgbClr val="F07474"/>
          </a:solidFill>
          <a:ln w="28575">
            <a:solidFill>
              <a:schemeClr val="bg1"/>
            </a:solidFill>
          </a:ln>
          <a:effectLst>
            <a:outerShdw blurRad="152400" dist="63500" dir="8100000" algn="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19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Calibri" panose="020F0502020204030204" pitchFamily="34" charset="0"/>
            </a:endParaRPr>
          </a:p>
        </p:txBody>
      </p:sp>
      <p:sp>
        <p:nvSpPr>
          <p:cNvPr id="18" name="椭圆 13"/>
          <p:cNvSpPr/>
          <p:nvPr/>
        </p:nvSpPr>
        <p:spPr>
          <a:xfrm>
            <a:off x="3887788" y="2264728"/>
            <a:ext cx="247650" cy="249238"/>
          </a:xfrm>
          <a:prstGeom prst="ellipse">
            <a:avLst/>
          </a:prstGeom>
          <a:solidFill>
            <a:srgbClr val="02B3C5"/>
          </a:solidFill>
          <a:ln w="28575">
            <a:solidFill>
              <a:schemeClr val="bg1"/>
            </a:solidFill>
          </a:ln>
          <a:effectLst>
            <a:outerShdw blurRad="152400" dist="63500" dir="8100000" algn="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19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Calibri" panose="020F0502020204030204" pitchFamily="34" charset="0"/>
            </a:endParaRPr>
          </a:p>
        </p:txBody>
      </p:sp>
      <p:sp>
        <p:nvSpPr>
          <p:cNvPr id="19" name="椭圆 14"/>
          <p:cNvSpPr/>
          <p:nvPr/>
        </p:nvSpPr>
        <p:spPr>
          <a:xfrm>
            <a:off x="3397250" y="2077403"/>
            <a:ext cx="187325" cy="187325"/>
          </a:xfrm>
          <a:prstGeom prst="ellipse">
            <a:avLst/>
          </a:prstGeom>
          <a:solidFill>
            <a:srgbClr val="6A3C7C"/>
          </a:solidFill>
          <a:ln w="28575">
            <a:solidFill>
              <a:schemeClr val="bg1"/>
            </a:solidFill>
          </a:ln>
          <a:effectLst>
            <a:outerShdw blurRad="152400" dist="63500" dir="8100000" algn="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19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Calibri" panose="020F0502020204030204" pitchFamily="34" charset="0"/>
            </a:endParaRPr>
          </a:p>
        </p:txBody>
      </p:sp>
      <p:sp>
        <p:nvSpPr>
          <p:cNvPr id="21" name="文本框 15"/>
          <p:cNvSpPr txBox="1"/>
          <p:nvPr/>
        </p:nvSpPr>
        <p:spPr>
          <a:xfrm>
            <a:off x="4843780" y="2991803"/>
            <a:ext cx="2503488" cy="64516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algn="ctr"/>
            <a:r>
              <a:rPr lang="en-IN" altLang="en-US" sz="3600" dirty="0">
                <a:solidFill>
                  <a:schemeClr val="bg1"/>
                </a:solidFill>
                <a:ea typeface="SimSun" panose="02010600030101010101" pitchFamily="2" charset="-122"/>
                <a:cs typeface="Calibri" panose="020F0502020204030204" pitchFamily="34" charset="0"/>
              </a:rPr>
              <a:t>CSS</a:t>
            </a:r>
            <a:endParaRPr lang="en-IN" altLang="en-US" sz="3600" dirty="0">
              <a:solidFill>
                <a:schemeClr val="bg1"/>
              </a:solidFill>
              <a:ea typeface="SimSun" panose="02010600030101010101" pitchFamily="2" charset="-122"/>
              <a:cs typeface="Calibri" panose="020F0502020204030204" pitchFamily="34" charset="0"/>
            </a:endParaRPr>
          </a:p>
        </p:txBody>
      </p:sp>
      <p:sp>
        <p:nvSpPr>
          <p:cNvPr id="22" name="MH_Entry_1"/>
          <p:cNvSpPr/>
          <p:nvPr>
            <p:custDataLst>
              <p:tags r:id="rId1"/>
            </p:custDataLst>
          </p:nvPr>
        </p:nvSpPr>
        <p:spPr>
          <a:xfrm>
            <a:off x="579916" y="84728"/>
            <a:ext cx="1713162" cy="4986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p>
            <a:pPr algn="ctr">
              <a:lnSpc>
                <a:spcPct val="110000"/>
              </a:lnSpc>
            </a:pPr>
            <a:r>
              <a:rPr lang="en-IN" altLang="en-US" spc="200" dirty="0" smtClean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CSS</a:t>
            </a:r>
            <a:endParaRPr lang="en-IN" altLang="en-US" spc="200" dirty="0" smtClean="0">
              <a:solidFill>
                <a:schemeClr val="bg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23" name="Freeform 500"/>
          <p:cNvSpPr/>
          <p:nvPr/>
        </p:nvSpPr>
        <p:spPr bwMode="auto">
          <a:xfrm>
            <a:off x="124654" y="126306"/>
            <a:ext cx="427444" cy="422334"/>
          </a:xfrm>
          <a:prstGeom prst="roundRect">
            <a:avLst>
              <a:gd name="adj" fmla="val 50000"/>
            </a:avLst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/>
          <a:p>
            <a:endParaRPr lang="zh-CN" altLang="en-US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cxnSp>
        <p:nvCxnSpPr>
          <p:cNvPr id="25" name="直接连接符 7"/>
          <p:cNvCxnSpPr/>
          <p:nvPr/>
        </p:nvCxnSpPr>
        <p:spPr>
          <a:xfrm>
            <a:off x="2447180" y="353580"/>
            <a:ext cx="7340021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6" name="Freeform 30"/>
          <p:cNvSpPr/>
          <p:nvPr/>
        </p:nvSpPr>
        <p:spPr bwMode="auto">
          <a:xfrm>
            <a:off x="10022899" y="145736"/>
            <a:ext cx="360025" cy="360025"/>
          </a:xfrm>
          <a:custGeom>
            <a:avLst/>
            <a:gdLst>
              <a:gd name="T0" fmla="*/ 252 w 298"/>
              <a:gd name="T1" fmla="*/ 182 h 298"/>
              <a:gd name="T2" fmla="*/ 117 w 298"/>
              <a:gd name="T3" fmla="*/ 46 h 298"/>
              <a:gd name="T4" fmla="*/ 46 w 298"/>
              <a:gd name="T5" fmla="*/ 117 h 298"/>
              <a:gd name="T6" fmla="*/ 181 w 298"/>
              <a:gd name="T7" fmla="*/ 253 h 298"/>
              <a:gd name="T8" fmla="*/ 252 w 298"/>
              <a:gd name="T9" fmla="*/ 182 h 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98" h="298">
                <a:moveTo>
                  <a:pt x="252" y="182"/>
                </a:moveTo>
                <a:cubicBezTo>
                  <a:pt x="207" y="136"/>
                  <a:pt x="162" y="91"/>
                  <a:pt x="117" y="46"/>
                </a:cubicBezTo>
                <a:cubicBezTo>
                  <a:pt x="71" y="0"/>
                  <a:pt x="0" y="71"/>
                  <a:pt x="46" y="117"/>
                </a:cubicBezTo>
                <a:cubicBezTo>
                  <a:pt x="91" y="162"/>
                  <a:pt x="136" y="207"/>
                  <a:pt x="181" y="253"/>
                </a:cubicBezTo>
                <a:cubicBezTo>
                  <a:pt x="227" y="298"/>
                  <a:pt x="298" y="227"/>
                  <a:pt x="252" y="182"/>
                </a:cubicBezTo>
                <a:close/>
              </a:path>
            </a:pathLst>
          </a:custGeom>
          <a:solidFill>
            <a:srgbClr val="43245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p>
            <a:endParaRPr lang="zh-CN" altLang="en-US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7" name="Freeform 12"/>
          <p:cNvSpPr/>
          <p:nvPr/>
        </p:nvSpPr>
        <p:spPr bwMode="auto">
          <a:xfrm>
            <a:off x="10551658" y="179929"/>
            <a:ext cx="276147" cy="276792"/>
          </a:xfrm>
          <a:custGeom>
            <a:avLst/>
            <a:gdLst>
              <a:gd name="T0" fmla="*/ 130 w 149"/>
              <a:gd name="T1" fmla="*/ 101 h 149"/>
              <a:gd name="T2" fmla="*/ 48 w 149"/>
              <a:gd name="T3" fmla="*/ 19 h 149"/>
              <a:gd name="T4" fmla="*/ 19 w 149"/>
              <a:gd name="T5" fmla="*/ 48 h 149"/>
              <a:gd name="T6" fmla="*/ 101 w 149"/>
              <a:gd name="T7" fmla="*/ 130 h 149"/>
              <a:gd name="T8" fmla="*/ 130 w 149"/>
              <a:gd name="T9" fmla="*/ 101 h 1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9" h="149">
                <a:moveTo>
                  <a:pt x="130" y="101"/>
                </a:moveTo>
                <a:cubicBezTo>
                  <a:pt x="103" y="74"/>
                  <a:pt x="75" y="46"/>
                  <a:pt x="48" y="19"/>
                </a:cubicBezTo>
                <a:cubicBezTo>
                  <a:pt x="29" y="0"/>
                  <a:pt x="0" y="29"/>
                  <a:pt x="19" y="48"/>
                </a:cubicBezTo>
                <a:cubicBezTo>
                  <a:pt x="46" y="76"/>
                  <a:pt x="74" y="103"/>
                  <a:pt x="101" y="130"/>
                </a:cubicBezTo>
                <a:cubicBezTo>
                  <a:pt x="120" y="149"/>
                  <a:pt x="149" y="120"/>
                  <a:pt x="130" y="101"/>
                </a:cubicBezTo>
                <a:close/>
              </a:path>
            </a:pathLst>
          </a:custGeom>
          <a:solidFill>
            <a:srgbClr val="5FA7A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p>
            <a:endParaRPr lang="zh-CN" altLang="en-US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8" name="Freeform 14"/>
          <p:cNvSpPr/>
          <p:nvPr/>
        </p:nvSpPr>
        <p:spPr bwMode="auto">
          <a:xfrm>
            <a:off x="11024137" y="164142"/>
            <a:ext cx="204484" cy="204484"/>
          </a:xfrm>
          <a:custGeom>
            <a:avLst/>
            <a:gdLst>
              <a:gd name="T0" fmla="*/ 178 w 194"/>
              <a:gd name="T1" fmla="*/ 152 h 194"/>
              <a:gd name="T2" fmla="*/ 43 w 194"/>
              <a:gd name="T3" fmla="*/ 16 h 194"/>
              <a:gd name="T4" fmla="*/ 17 w 194"/>
              <a:gd name="T5" fmla="*/ 42 h 194"/>
              <a:gd name="T6" fmla="*/ 152 w 194"/>
              <a:gd name="T7" fmla="*/ 177 h 194"/>
              <a:gd name="T8" fmla="*/ 178 w 194"/>
              <a:gd name="T9" fmla="*/ 152 h 1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4" h="194">
                <a:moveTo>
                  <a:pt x="178" y="152"/>
                </a:moveTo>
                <a:cubicBezTo>
                  <a:pt x="133" y="106"/>
                  <a:pt x="88" y="61"/>
                  <a:pt x="43" y="16"/>
                </a:cubicBezTo>
                <a:cubicBezTo>
                  <a:pt x="26" y="0"/>
                  <a:pt x="0" y="25"/>
                  <a:pt x="17" y="42"/>
                </a:cubicBezTo>
                <a:cubicBezTo>
                  <a:pt x="62" y="87"/>
                  <a:pt x="107" y="132"/>
                  <a:pt x="152" y="177"/>
                </a:cubicBezTo>
                <a:cubicBezTo>
                  <a:pt x="169" y="194"/>
                  <a:pt x="194" y="168"/>
                  <a:pt x="178" y="152"/>
                </a:cubicBezTo>
                <a:close/>
              </a:path>
            </a:pathLst>
          </a:custGeom>
          <a:solidFill>
            <a:srgbClr val="A8263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p>
            <a:endParaRPr lang="zh-CN" altLang="en-US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9" name="Freeform 22"/>
          <p:cNvSpPr/>
          <p:nvPr/>
        </p:nvSpPr>
        <p:spPr bwMode="auto">
          <a:xfrm>
            <a:off x="11389041" y="224399"/>
            <a:ext cx="177288" cy="137311"/>
          </a:xfrm>
          <a:custGeom>
            <a:avLst/>
            <a:gdLst>
              <a:gd name="T0" fmla="*/ 36 w 71"/>
              <a:gd name="T1" fmla="*/ 0 h 55"/>
              <a:gd name="T2" fmla="*/ 36 w 71"/>
              <a:gd name="T3" fmla="*/ 55 h 55"/>
              <a:gd name="T4" fmla="*/ 36 w 71"/>
              <a:gd name="T5" fmla="*/ 0 h 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71" h="55">
                <a:moveTo>
                  <a:pt x="36" y="0"/>
                </a:moveTo>
                <a:cubicBezTo>
                  <a:pt x="0" y="0"/>
                  <a:pt x="0" y="55"/>
                  <a:pt x="36" y="55"/>
                </a:cubicBezTo>
                <a:cubicBezTo>
                  <a:pt x="71" y="55"/>
                  <a:pt x="71" y="0"/>
                  <a:pt x="36" y="0"/>
                </a:cubicBezTo>
                <a:close/>
              </a:path>
            </a:pathLst>
          </a:custGeom>
          <a:solidFill>
            <a:srgbClr val="5FA7A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p>
            <a:endParaRPr lang="zh-CN" altLang="en-US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30" name="Freeform 23"/>
          <p:cNvSpPr/>
          <p:nvPr/>
        </p:nvSpPr>
        <p:spPr bwMode="auto">
          <a:xfrm>
            <a:off x="11833922" y="218147"/>
            <a:ext cx="177287" cy="134703"/>
          </a:xfrm>
          <a:custGeom>
            <a:avLst/>
            <a:gdLst>
              <a:gd name="T0" fmla="*/ 35 w 71"/>
              <a:gd name="T1" fmla="*/ 0 h 54"/>
              <a:gd name="T2" fmla="*/ 35 w 71"/>
              <a:gd name="T3" fmla="*/ 54 h 54"/>
              <a:gd name="T4" fmla="*/ 35 w 71"/>
              <a:gd name="T5" fmla="*/ 0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71" h="54">
                <a:moveTo>
                  <a:pt x="35" y="0"/>
                </a:moveTo>
                <a:cubicBezTo>
                  <a:pt x="0" y="0"/>
                  <a:pt x="0" y="54"/>
                  <a:pt x="35" y="54"/>
                </a:cubicBezTo>
                <a:cubicBezTo>
                  <a:pt x="70" y="54"/>
                  <a:pt x="71" y="0"/>
                  <a:pt x="35" y="0"/>
                </a:cubicBezTo>
                <a:close/>
              </a:path>
            </a:pathLst>
          </a:custGeom>
          <a:solidFill>
            <a:srgbClr val="ECBA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p>
            <a:endParaRPr lang="zh-CN" altLang="en-US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scene3d>
              <a:camera prst="orthographicFront"/>
              <a:lightRig rig="threePt" dir="t"/>
            </a:scene3d>
          </a:bodyPr>
          <a:p>
            <a:pPr algn="ctr" fontAlgn="auto"/>
            <a:r>
              <a:rPr lang="en-IN" altLang="en-US" sz="6600" b="1" u="sng" strike="noStrike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Fax" panose="02060602050505020204" charset="0"/>
                <a:cs typeface="Lucida Fax" panose="02060602050505020204" charset="0"/>
              </a:rPr>
              <a:t>ABOUT CSS</a:t>
            </a:r>
            <a:endParaRPr lang="en-IN" altLang="en-US" sz="6600" b="1" u="sng" strike="noStrike" noProof="1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ucida Fax" panose="02060602050505020204" charset="0"/>
              <a:cs typeface="Lucida Fax" panose="02060602050505020204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 hasCustomPrompt="1"/>
          </p:nvPr>
        </p:nvSpPr>
        <p:spPr/>
        <p:txBody>
          <a:bodyPr/>
          <a:p>
            <a: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sz="3200" b="0" i="0" u="none" strike="noStrike" kern="1200" cap="none" spc="0" normalizeH="0" baseline="0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Fax" panose="02060602050505020204" charset="0"/>
                <a:ea typeface="+mn-ea"/>
                <a:cs typeface="Lucida Fax" panose="02060602050505020204" charset="0"/>
                <a:sym typeface="+mn-ea"/>
              </a:rPr>
              <a:t>CSS is a way to style HTML, Whereas html is the content, the style sheet is the presentation of  that document.</a:t>
            </a:r>
            <a:endParaRPr kumimoji="0" sz="3200" b="0" i="0" u="none" strike="noStrike" kern="1200" cap="none" spc="0" normalizeH="0" baseline="0" noProof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ucida Fax" panose="02060602050505020204" charset="0"/>
              <a:ea typeface="+mn-ea"/>
              <a:cs typeface="Lucida Fax" panose="02060602050505020204" charset="0"/>
              <a:sym typeface="+mn-ea"/>
            </a:endParaRPr>
          </a:p>
          <a:p>
            <a: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sz="3200" b="0" i="0" u="none" strike="noStrike" kern="1200" cap="none" spc="0" normalizeH="0" baseline="0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Fax" panose="02060602050505020204" charset="0"/>
                <a:ea typeface="+mn-ea"/>
                <a:cs typeface="Lucida Fax" panose="02060602050505020204" charset="0"/>
                <a:sym typeface="+mn-ea"/>
              </a:rPr>
              <a:t>There are standards and rules that apply to CSS just like there are with HTML. </a:t>
            </a:r>
            <a:endParaRPr kumimoji="0" sz="3200" b="0" i="0" u="none" strike="noStrike" kern="1200" cap="none" spc="0" normalizeH="0" baseline="0" noProof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ucida Fax" panose="02060602050505020204" charset="0"/>
              <a:ea typeface="+mn-ea"/>
              <a:cs typeface="Lucida Fax" panose="02060602050505020204" charset="0"/>
              <a:sym typeface="+mn-ea"/>
            </a:endParaRPr>
          </a:p>
          <a:p>
            <a: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sz="3200" b="0" i="0" u="none" strike="noStrike" kern="1200" cap="none" spc="0" normalizeH="0" baseline="0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Fax" panose="02060602050505020204" charset="0"/>
                <a:ea typeface="+mn-ea"/>
                <a:cs typeface="Lucida Fax" panose="02060602050505020204" charset="0"/>
                <a:sym typeface="+mn-ea"/>
              </a:rPr>
              <a:t>CSS is separate “language” but it is not HTML . It enhances the display capabilities of  HTML .The same HTML editors can be used to write CSS( Notepad++, Notepad, among others ).</a:t>
            </a:r>
            <a:endParaRPr kumimoji="0" sz="3200" b="0" i="0" u="none" strike="noStrike" kern="1200" cap="none" spc="0" normalizeH="0" baseline="0" noProof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ucida Fax" panose="02060602050505020204" charset="0"/>
              <a:ea typeface="+mn-ea"/>
              <a:cs typeface="Lucida Fax" panose="02060602050505020204" charset="0"/>
            </a:endParaRPr>
          </a:p>
          <a:p>
            <a: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endParaRPr kumimoji="0" lang="en-US" sz="3200" b="0" i="0" u="none" strike="noStrike" kern="1200" cap="none" spc="0" normalizeH="0" baseline="0" noProof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ucida Fax" panose="02060602050505020204" charset="0"/>
              <a:ea typeface="+mn-ea"/>
              <a:cs typeface="Lucida Fax" panose="02060602050505020204" charset="0"/>
            </a:endParaRPr>
          </a:p>
        </p:txBody>
      </p:sp>
      <p:sp>
        <p:nvSpPr>
          <p:cNvPr id="22" name="MH_Entry_1"/>
          <p:cNvSpPr/>
          <p:nvPr>
            <p:custDataLst>
              <p:tags r:id="rId1"/>
            </p:custDataLst>
          </p:nvPr>
        </p:nvSpPr>
        <p:spPr>
          <a:xfrm>
            <a:off x="579916" y="84728"/>
            <a:ext cx="1713162" cy="4986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p>
            <a:pPr algn="ctr">
              <a:lnSpc>
                <a:spcPct val="110000"/>
              </a:lnSpc>
            </a:pPr>
            <a:r>
              <a:rPr lang="en-IN" altLang="en-US" spc="200" dirty="0" smtClean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CSS</a:t>
            </a:r>
            <a:endParaRPr lang="en-IN" altLang="en-US" spc="200" dirty="0" smtClean="0">
              <a:solidFill>
                <a:schemeClr val="bg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23" name="Freeform 500"/>
          <p:cNvSpPr/>
          <p:nvPr/>
        </p:nvSpPr>
        <p:spPr bwMode="auto">
          <a:xfrm>
            <a:off x="124654" y="126306"/>
            <a:ext cx="427444" cy="422334"/>
          </a:xfrm>
          <a:prstGeom prst="roundRect">
            <a:avLst>
              <a:gd name="adj" fmla="val 50000"/>
            </a:avLst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/>
          <a:p>
            <a:endParaRPr lang="zh-CN" altLang="en-US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cxnSp>
        <p:nvCxnSpPr>
          <p:cNvPr id="25" name="直接连接符 7"/>
          <p:cNvCxnSpPr/>
          <p:nvPr/>
        </p:nvCxnSpPr>
        <p:spPr>
          <a:xfrm>
            <a:off x="2447180" y="353580"/>
            <a:ext cx="7340021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6" name="Freeform 30"/>
          <p:cNvSpPr/>
          <p:nvPr/>
        </p:nvSpPr>
        <p:spPr bwMode="auto">
          <a:xfrm>
            <a:off x="10022899" y="145736"/>
            <a:ext cx="360025" cy="360025"/>
          </a:xfrm>
          <a:custGeom>
            <a:avLst/>
            <a:gdLst>
              <a:gd name="T0" fmla="*/ 252 w 298"/>
              <a:gd name="T1" fmla="*/ 182 h 298"/>
              <a:gd name="T2" fmla="*/ 117 w 298"/>
              <a:gd name="T3" fmla="*/ 46 h 298"/>
              <a:gd name="T4" fmla="*/ 46 w 298"/>
              <a:gd name="T5" fmla="*/ 117 h 298"/>
              <a:gd name="T6" fmla="*/ 181 w 298"/>
              <a:gd name="T7" fmla="*/ 253 h 298"/>
              <a:gd name="T8" fmla="*/ 252 w 298"/>
              <a:gd name="T9" fmla="*/ 182 h 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98" h="298">
                <a:moveTo>
                  <a:pt x="252" y="182"/>
                </a:moveTo>
                <a:cubicBezTo>
                  <a:pt x="207" y="136"/>
                  <a:pt x="162" y="91"/>
                  <a:pt x="117" y="46"/>
                </a:cubicBezTo>
                <a:cubicBezTo>
                  <a:pt x="71" y="0"/>
                  <a:pt x="0" y="71"/>
                  <a:pt x="46" y="117"/>
                </a:cubicBezTo>
                <a:cubicBezTo>
                  <a:pt x="91" y="162"/>
                  <a:pt x="136" y="207"/>
                  <a:pt x="181" y="253"/>
                </a:cubicBezTo>
                <a:cubicBezTo>
                  <a:pt x="227" y="298"/>
                  <a:pt x="298" y="227"/>
                  <a:pt x="252" y="182"/>
                </a:cubicBezTo>
                <a:close/>
              </a:path>
            </a:pathLst>
          </a:custGeom>
          <a:solidFill>
            <a:srgbClr val="43245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p>
            <a:endParaRPr lang="zh-CN" altLang="en-US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7" name="Freeform 12"/>
          <p:cNvSpPr/>
          <p:nvPr/>
        </p:nvSpPr>
        <p:spPr bwMode="auto">
          <a:xfrm>
            <a:off x="10551658" y="179929"/>
            <a:ext cx="276147" cy="276792"/>
          </a:xfrm>
          <a:custGeom>
            <a:avLst/>
            <a:gdLst>
              <a:gd name="T0" fmla="*/ 130 w 149"/>
              <a:gd name="T1" fmla="*/ 101 h 149"/>
              <a:gd name="T2" fmla="*/ 48 w 149"/>
              <a:gd name="T3" fmla="*/ 19 h 149"/>
              <a:gd name="T4" fmla="*/ 19 w 149"/>
              <a:gd name="T5" fmla="*/ 48 h 149"/>
              <a:gd name="T6" fmla="*/ 101 w 149"/>
              <a:gd name="T7" fmla="*/ 130 h 149"/>
              <a:gd name="T8" fmla="*/ 130 w 149"/>
              <a:gd name="T9" fmla="*/ 101 h 1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9" h="149">
                <a:moveTo>
                  <a:pt x="130" y="101"/>
                </a:moveTo>
                <a:cubicBezTo>
                  <a:pt x="103" y="74"/>
                  <a:pt x="75" y="46"/>
                  <a:pt x="48" y="19"/>
                </a:cubicBezTo>
                <a:cubicBezTo>
                  <a:pt x="29" y="0"/>
                  <a:pt x="0" y="29"/>
                  <a:pt x="19" y="48"/>
                </a:cubicBezTo>
                <a:cubicBezTo>
                  <a:pt x="46" y="76"/>
                  <a:pt x="74" y="103"/>
                  <a:pt x="101" y="130"/>
                </a:cubicBezTo>
                <a:cubicBezTo>
                  <a:pt x="120" y="149"/>
                  <a:pt x="149" y="120"/>
                  <a:pt x="130" y="101"/>
                </a:cubicBezTo>
                <a:close/>
              </a:path>
            </a:pathLst>
          </a:custGeom>
          <a:solidFill>
            <a:srgbClr val="5FA7A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p>
            <a:endParaRPr lang="zh-CN" altLang="en-US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8" name="Freeform 14"/>
          <p:cNvSpPr/>
          <p:nvPr/>
        </p:nvSpPr>
        <p:spPr bwMode="auto">
          <a:xfrm>
            <a:off x="11024137" y="164142"/>
            <a:ext cx="204484" cy="204484"/>
          </a:xfrm>
          <a:custGeom>
            <a:avLst/>
            <a:gdLst>
              <a:gd name="T0" fmla="*/ 178 w 194"/>
              <a:gd name="T1" fmla="*/ 152 h 194"/>
              <a:gd name="T2" fmla="*/ 43 w 194"/>
              <a:gd name="T3" fmla="*/ 16 h 194"/>
              <a:gd name="T4" fmla="*/ 17 w 194"/>
              <a:gd name="T5" fmla="*/ 42 h 194"/>
              <a:gd name="T6" fmla="*/ 152 w 194"/>
              <a:gd name="T7" fmla="*/ 177 h 194"/>
              <a:gd name="T8" fmla="*/ 178 w 194"/>
              <a:gd name="T9" fmla="*/ 152 h 1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4" h="194">
                <a:moveTo>
                  <a:pt x="178" y="152"/>
                </a:moveTo>
                <a:cubicBezTo>
                  <a:pt x="133" y="106"/>
                  <a:pt x="88" y="61"/>
                  <a:pt x="43" y="16"/>
                </a:cubicBezTo>
                <a:cubicBezTo>
                  <a:pt x="26" y="0"/>
                  <a:pt x="0" y="25"/>
                  <a:pt x="17" y="42"/>
                </a:cubicBezTo>
                <a:cubicBezTo>
                  <a:pt x="62" y="87"/>
                  <a:pt x="107" y="132"/>
                  <a:pt x="152" y="177"/>
                </a:cubicBezTo>
                <a:cubicBezTo>
                  <a:pt x="169" y="194"/>
                  <a:pt x="194" y="168"/>
                  <a:pt x="178" y="152"/>
                </a:cubicBezTo>
                <a:close/>
              </a:path>
            </a:pathLst>
          </a:custGeom>
          <a:solidFill>
            <a:srgbClr val="A8263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p>
            <a:endParaRPr lang="zh-CN" altLang="en-US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9" name="Freeform 22"/>
          <p:cNvSpPr/>
          <p:nvPr/>
        </p:nvSpPr>
        <p:spPr bwMode="auto">
          <a:xfrm>
            <a:off x="11389041" y="224399"/>
            <a:ext cx="177288" cy="137311"/>
          </a:xfrm>
          <a:custGeom>
            <a:avLst/>
            <a:gdLst>
              <a:gd name="T0" fmla="*/ 36 w 71"/>
              <a:gd name="T1" fmla="*/ 0 h 55"/>
              <a:gd name="T2" fmla="*/ 36 w 71"/>
              <a:gd name="T3" fmla="*/ 55 h 55"/>
              <a:gd name="T4" fmla="*/ 36 w 71"/>
              <a:gd name="T5" fmla="*/ 0 h 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71" h="55">
                <a:moveTo>
                  <a:pt x="36" y="0"/>
                </a:moveTo>
                <a:cubicBezTo>
                  <a:pt x="0" y="0"/>
                  <a:pt x="0" y="55"/>
                  <a:pt x="36" y="55"/>
                </a:cubicBezTo>
                <a:cubicBezTo>
                  <a:pt x="71" y="55"/>
                  <a:pt x="71" y="0"/>
                  <a:pt x="36" y="0"/>
                </a:cubicBezTo>
                <a:close/>
              </a:path>
            </a:pathLst>
          </a:custGeom>
          <a:solidFill>
            <a:srgbClr val="5FA7A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p>
            <a:endParaRPr lang="zh-CN" altLang="en-US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30" name="Freeform 23"/>
          <p:cNvSpPr/>
          <p:nvPr/>
        </p:nvSpPr>
        <p:spPr bwMode="auto">
          <a:xfrm>
            <a:off x="11833922" y="218147"/>
            <a:ext cx="177287" cy="134703"/>
          </a:xfrm>
          <a:custGeom>
            <a:avLst/>
            <a:gdLst>
              <a:gd name="T0" fmla="*/ 35 w 71"/>
              <a:gd name="T1" fmla="*/ 0 h 54"/>
              <a:gd name="T2" fmla="*/ 35 w 71"/>
              <a:gd name="T3" fmla="*/ 54 h 54"/>
              <a:gd name="T4" fmla="*/ 35 w 71"/>
              <a:gd name="T5" fmla="*/ 0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71" h="54">
                <a:moveTo>
                  <a:pt x="35" y="0"/>
                </a:moveTo>
                <a:cubicBezTo>
                  <a:pt x="0" y="0"/>
                  <a:pt x="0" y="54"/>
                  <a:pt x="35" y="54"/>
                </a:cubicBezTo>
                <a:cubicBezTo>
                  <a:pt x="70" y="54"/>
                  <a:pt x="71" y="0"/>
                  <a:pt x="35" y="0"/>
                </a:cubicBezTo>
                <a:close/>
              </a:path>
            </a:pathLst>
          </a:custGeom>
          <a:solidFill>
            <a:srgbClr val="ECBA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p>
            <a:endParaRPr lang="zh-CN" altLang="en-US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Content Placeholder 3"/>
          <p:cNvSpPr>
            <a:spLocks noGrp="1"/>
          </p:cNvSpPr>
          <p:nvPr>
            <p:ph idx="1" hasCustomPrompt="1"/>
          </p:nvPr>
        </p:nvSpPr>
        <p:spPr>
          <a:xfrm>
            <a:off x="1090613" y="2092325"/>
            <a:ext cx="10515600" cy="3257550"/>
          </a:xfrm>
        </p:spPr>
        <p:txBody>
          <a:bodyPr/>
          <a:p>
            <a:pPr marL="228600" marR="0" indent="-228600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Blip>
                <a:blip r:embed="rId1"/>
              </a:buBlip>
            </a:pPr>
            <a:endParaRPr kumimoji="0" lang="en-US" sz="2800" b="0" i="0" u="none" strike="noStrike" kern="1200" cap="none" spc="0" normalizeH="0" baseline="0" noProof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ucida Fax" panose="02060602050505020204" charset="0"/>
              <a:ea typeface="+mn-ea"/>
              <a:cs typeface="Lucida Fax" panose="02060602050505020204" charset="0"/>
            </a:endParaRPr>
          </a:p>
          <a:p>
            <a:pPr marL="228600" marR="0" indent="-228600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sz="2800" b="1" i="0" u="none" strike="noStrike" kern="1200" cap="none" spc="0" normalizeH="0" baseline="0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Fax" panose="02060602050505020204" charset="0"/>
                <a:ea typeface="+mn-ea"/>
                <a:cs typeface="Lucida Fax" panose="02060602050505020204" charset="0"/>
                <a:sym typeface="+mn-ea"/>
              </a:rPr>
              <a:t>INLINE</a:t>
            </a:r>
            <a:r>
              <a:rPr kumimoji="0" sz="2800" b="0" i="0" u="none" strike="noStrike" kern="1200" cap="none" spc="0" normalizeH="0" baseline="0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Fax" panose="02060602050505020204" charset="0"/>
                <a:ea typeface="+mn-ea"/>
                <a:cs typeface="Lucida Fax" panose="02060602050505020204" charset="0"/>
                <a:sym typeface="+mn-ea"/>
              </a:rPr>
              <a:t>   -   Affects only the element applied to</a:t>
            </a:r>
            <a:endParaRPr kumimoji="0" sz="2800" b="0" i="0" u="none" strike="noStrike" kern="1200" cap="none" spc="0" normalizeH="0" baseline="0" noProof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ucida Fax" panose="02060602050505020204" charset="0"/>
              <a:ea typeface="+mn-ea"/>
              <a:cs typeface="Lucida Fax" panose="02060602050505020204" charset="0"/>
            </a:endParaRPr>
          </a:p>
          <a:p>
            <a:pPr marL="228600" marR="0" indent="-228600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sz="2800" b="1" i="0" u="none" strike="noStrike" kern="1200" cap="none" spc="0" normalizeH="0" baseline="0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Fax" panose="02060602050505020204" charset="0"/>
                <a:ea typeface="+mn-ea"/>
                <a:cs typeface="Lucida Fax" panose="02060602050505020204" charset="0"/>
                <a:sym typeface="+mn-ea"/>
              </a:rPr>
              <a:t>INTERNAL</a:t>
            </a:r>
            <a:r>
              <a:rPr kumimoji="0" sz="2800" b="0" i="0" u="none" strike="noStrike" kern="1200" cap="none" spc="0" normalizeH="0" baseline="0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Fax" panose="02060602050505020204" charset="0"/>
                <a:ea typeface="+mn-ea"/>
                <a:cs typeface="Lucida Fax" panose="02060602050505020204" charset="0"/>
                <a:sym typeface="+mn-ea"/>
              </a:rPr>
              <a:t> -  Affects only the elements in single file.</a:t>
            </a:r>
            <a:r>
              <a:rPr kumimoji="0" lang="en-IN" sz="2800" b="0" i="0" u="none" strike="noStrike" kern="1200" cap="none" spc="0" normalizeH="0" baseline="0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Fax" panose="02060602050505020204" charset="0"/>
                <a:ea typeface="+mn-ea"/>
                <a:cs typeface="Lucida Fax" panose="02060602050505020204" charset="0"/>
                <a:sym typeface="+mn-ea"/>
              </a:rPr>
              <a:t>c</a:t>
            </a:r>
            <a:endParaRPr kumimoji="0" sz="2800" b="0" i="0" u="none" strike="noStrike" kern="1200" cap="none" spc="0" normalizeH="0" baseline="0" noProof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ucida Fax" panose="02060602050505020204" charset="0"/>
              <a:ea typeface="+mn-ea"/>
              <a:cs typeface="Lucida Fax" panose="02060602050505020204" charset="0"/>
            </a:endParaRPr>
          </a:p>
          <a:p>
            <a:pPr marL="228600" marR="0" indent="-228600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sz="2800" b="1" i="0" u="none" strike="noStrike" kern="1200" cap="none" spc="0" normalizeH="0" baseline="0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Fax" panose="02060602050505020204" charset="0"/>
                <a:ea typeface="+mn-ea"/>
                <a:cs typeface="Lucida Fax" panose="02060602050505020204" charset="0"/>
                <a:sym typeface="+mn-ea"/>
              </a:rPr>
              <a:t>EXTERNAL</a:t>
            </a:r>
            <a:r>
              <a:rPr kumimoji="0" sz="2800" b="0" i="0" u="none" strike="noStrike" kern="1200" cap="none" spc="0" normalizeH="0" baseline="0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Fax" panose="02060602050505020204" charset="0"/>
                <a:ea typeface="+mn-ea"/>
                <a:cs typeface="Lucida Fax" panose="02060602050505020204" charset="0"/>
                <a:sym typeface="+mn-ea"/>
              </a:rPr>
              <a:t>   -  Linked to an unlimited  number of files.</a:t>
            </a:r>
            <a:endParaRPr kumimoji="0" sz="2800" b="0" i="0" u="none" strike="noStrike" kern="1200" cap="none" spc="0" normalizeH="0" baseline="0" noProof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ucida Fax" panose="02060602050505020204" charset="0"/>
              <a:ea typeface="+mn-ea"/>
              <a:cs typeface="Lucida Fax" panose="02060602050505020204" charset="0"/>
            </a:endParaRPr>
          </a:p>
          <a:p>
            <a:pPr marL="0" marR="0" indent="0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en-US" sz="2800" b="0" i="0" u="none" strike="noStrike" kern="1200" cap="none" spc="0" normalizeH="0" baseline="0" noProof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ucida Fax" panose="02060602050505020204" charset="0"/>
              <a:ea typeface="+mn-ea"/>
              <a:cs typeface="Lucida Fax" panose="02060602050505020204" charset="0"/>
            </a:endParaRPr>
          </a:p>
        </p:txBody>
      </p:sp>
      <p:sp>
        <p:nvSpPr>
          <p:cNvPr id="125" name="There are three ways to apply CSS to HTML"/>
          <p:cNvSpPr txBox="1"/>
          <p:nvPr>
            <p:ph type="title"/>
          </p:nvPr>
        </p:nvSpPr>
        <p:spPr>
          <a:xfrm>
            <a:off x="838200" y="351155"/>
            <a:ext cx="10515600" cy="1325564"/>
          </a:xfrm>
        </p:spPr>
        <p:txBody>
          <a:bodyPr/>
          <a:lstStyle>
            <a:lvl1pPr>
              <a:defRPr sz="8800"/>
            </a:lvl1pPr>
          </a:lstStyle>
          <a:p>
            <a:pPr algn="ctr" fontAlgn="auto"/>
            <a:r>
              <a:rPr lang="en-IN" sz="6000" b="1" u="sng" strike="noStrike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Fax" panose="02060602050505020204" charset="0"/>
                <a:cs typeface="Lucida Fax" panose="02060602050505020204" charset="0"/>
              </a:rPr>
              <a:t>Ways to apply CSS</a:t>
            </a:r>
            <a:endParaRPr lang="en-IN" sz="6000" b="1" u="sng" strike="noStrike" noProof="1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ucida Fax" panose="02060602050505020204" charset="0"/>
              <a:cs typeface="Lucida Fax" panose="02060602050505020204" charset="0"/>
            </a:endParaRPr>
          </a:p>
        </p:txBody>
      </p:sp>
      <p:sp>
        <p:nvSpPr>
          <p:cNvPr id="22" name="MH_Entry_1"/>
          <p:cNvSpPr/>
          <p:nvPr>
            <p:custDataLst>
              <p:tags r:id="rId2"/>
            </p:custDataLst>
          </p:nvPr>
        </p:nvSpPr>
        <p:spPr>
          <a:xfrm>
            <a:off x="579916" y="84728"/>
            <a:ext cx="1713162" cy="4986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p>
            <a:pPr algn="ctr">
              <a:lnSpc>
                <a:spcPct val="110000"/>
              </a:lnSpc>
            </a:pPr>
            <a:r>
              <a:rPr lang="en-IN" altLang="en-US" spc="200" dirty="0" smtClean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CSS</a:t>
            </a:r>
            <a:endParaRPr lang="en-IN" altLang="en-US" spc="200" dirty="0" smtClean="0">
              <a:solidFill>
                <a:schemeClr val="bg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23" name="Freeform 500"/>
          <p:cNvSpPr/>
          <p:nvPr/>
        </p:nvSpPr>
        <p:spPr bwMode="auto">
          <a:xfrm>
            <a:off x="124654" y="126306"/>
            <a:ext cx="427444" cy="422334"/>
          </a:xfrm>
          <a:prstGeom prst="roundRect">
            <a:avLst>
              <a:gd name="adj" fmla="val 50000"/>
            </a:avLst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/>
          <a:p>
            <a:endParaRPr lang="zh-CN" altLang="en-US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cxnSp>
        <p:nvCxnSpPr>
          <p:cNvPr id="25" name="直接连接符 7"/>
          <p:cNvCxnSpPr/>
          <p:nvPr/>
        </p:nvCxnSpPr>
        <p:spPr>
          <a:xfrm>
            <a:off x="2447180" y="353580"/>
            <a:ext cx="7340021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6" name="Freeform 30"/>
          <p:cNvSpPr/>
          <p:nvPr/>
        </p:nvSpPr>
        <p:spPr bwMode="auto">
          <a:xfrm>
            <a:off x="10022899" y="145736"/>
            <a:ext cx="360025" cy="360025"/>
          </a:xfrm>
          <a:custGeom>
            <a:avLst/>
            <a:gdLst>
              <a:gd name="T0" fmla="*/ 252 w 298"/>
              <a:gd name="T1" fmla="*/ 182 h 298"/>
              <a:gd name="T2" fmla="*/ 117 w 298"/>
              <a:gd name="T3" fmla="*/ 46 h 298"/>
              <a:gd name="T4" fmla="*/ 46 w 298"/>
              <a:gd name="T5" fmla="*/ 117 h 298"/>
              <a:gd name="T6" fmla="*/ 181 w 298"/>
              <a:gd name="T7" fmla="*/ 253 h 298"/>
              <a:gd name="T8" fmla="*/ 252 w 298"/>
              <a:gd name="T9" fmla="*/ 182 h 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98" h="298">
                <a:moveTo>
                  <a:pt x="252" y="182"/>
                </a:moveTo>
                <a:cubicBezTo>
                  <a:pt x="207" y="136"/>
                  <a:pt x="162" y="91"/>
                  <a:pt x="117" y="46"/>
                </a:cubicBezTo>
                <a:cubicBezTo>
                  <a:pt x="71" y="0"/>
                  <a:pt x="0" y="71"/>
                  <a:pt x="46" y="117"/>
                </a:cubicBezTo>
                <a:cubicBezTo>
                  <a:pt x="91" y="162"/>
                  <a:pt x="136" y="207"/>
                  <a:pt x="181" y="253"/>
                </a:cubicBezTo>
                <a:cubicBezTo>
                  <a:pt x="227" y="298"/>
                  <a:pt x="298" y="227"/>
                  <a:pt x="252" y="182"/>
                </a:cubicBezTo>
                <a:close/>
              </a:path>
            </a:pathLst>
          </a:custGeom>
          <a:solidFill>
            <a:srgbClr val="43245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p>
            <a:endParaRPr lang="zh-CN" altLang="en-US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7" name="Freeform 12"/>
          <p:cNvSpPr/>
          <p:nvPr/>
        </p:nvSpPr>
        <p:spPr bwMode="auto">
          <a:xfrm>
            <a:off x="10551658" y="179929"/>
            <a:ext cx="276147" cy="276792"/>
          </a:xfrm>
          <a:custGeom>
            <a:avLst/>
            <a:gdLst>
              <a:gd name="T0" fmla="*/ 130 w 149"/>
              <a:gd name="T1" fmla="*/ 101 h 149"/>
              <a:gd name="T2" fmla="*/ 48 w 149"/>
              <a:gd name="T3" fmla="*/ 19 h 149"/>
              <a:gd name="T4" fmla="*/ 19 w 149"/>
              <a:gd name="T5" fmla="*/ 48 h 149"/>
              <a:gd name="T6" fmla="*/ 101 w 149"/>
              <a:gd name="T7" fmla="*/ 130 h 149"/>
              <a:gd name="T8" fmla="*/ 130 w 149"/>
              <a:gd name="T9" fmla="*/ 101 h 1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9" h="149">
                <a:moveTo>
                  <a:pt x="130" y="101"/>
                </a:moveTo>
                <a:cubicBezTo>
                  <a:pt x="103" y="74"/>
                  <a:pt x="75" y="46"/>
                  <a:pt x="48" y="19"/>
                </a:cubicBezTo>
                <a:cubicBezTo>
                  <a:pt x="29" y="0"/>
                  <a:pt x="0" y="29"/>
                  <a:pt x="19" y="48"/>
                </a:cubicBezTo>
                <a:cubicBezTo>
                  <a:pt x="46" y="76"/>
                  <a:pt x="74" y="103"/>
                  <a:pt x="101" y="130"/>
                </a:cubicBezTo>
                <a:cubicBezTo>
                  <a:pt x="120" y="149"/>
                  <a:pt x="149" y="120"/>
                  <a:pt x="130" y="101"/>
                </a:cubicBezTo>
                <a:close/>
              </a:path>
            </a:pathLst>
          </a:custGeom>
          <a:solidFill>
            <a:srgbClr val="5FA7A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p>
            <a:endParaRPr lang="zh-CN" altLang="en-US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8" name="Freeform 14"/>
          <p:cNvSpPr/>
          <p:nvPr/>
        </p:nvSpPr>
        <p:spPr bwMode="auto">
          <a:xfrm>
            <a:off x="11024137" y="164142"/>
            <a:ext cx="204484" cy="204484"/>
          </a:xfrm>
          <a:custGeom>
            <a:avLst/>
            <a:gdLst>
              <a:gd name="T0" fmla="*/ 178 w 194"/>
              <a:gd name="T1" fmla="*/ 152 h 194"/>
              <a:gd name="T2" fmla="*/ 43 w 194"/>
              <a:gd name="T3" fmla="*/ 16 h 194"/>
              <a:gd name="T4" fmla="*/ 17 w 194"/>
              <a:gd name="T5" fmla="*/ 42 h 194"/>
              <a:gd name="T6" fmla="*/ 152 w 194"/>
              <a:gd name="T7" fmla="*/ 177 h 194"/>
              <a:gd name="T8" fmla="*/ 178 w 194"/>
              <a:gd name="T9" fmla="*/ 152 h 1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4" h="194">
                <a:moveTo>
                  <a:pt x="178" y="152"/>
                </a:moveTo>
                <a:cubicBezTo>
                  <a:pt x="133" y="106"/>
                  <a:pt x="88" y="61"/>
                  <a:pt x="43" y="16"/>
                </a:cubicBezTo>
                <a:cubicBezTo>
                  <a:pt x="26" y="0"/>
                  <a:pt x="0" y="25"/>
                  <a:pt x="17" y="42"/>
                </a:cubicBezTo>
                <a:cubicBezTo>
                  <a:pt x="62" y="87"/>
                  <a:pt x="107" y="132"/>
                  <a:pt x="152" y="177"/>
                </a:cubicBezTo>
                <a:cubicBezTo>
                  <a:pt x="169" y="194"/>
                  <a:pt x="194" y="168"/>
                  <a:pt x="178" y="152"/>
                </a:cubicBezTo>
                <a:close/>
              </a:path>
            </a:pathLst>
          </a:custGeom>
          <a:solidFill>
            <a:srgbClr val="A8263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p>
            <a:endParaRPr lang="zh-CN" altLang="en-US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9" name="Freeform 22"/>
          <p:cNvSpPr/>
          <p:nvPr/>
        </p:nvSpPr>
        <p:spPr bwMode="auto">
          <a:xfrm>
            <a:off x="11389041" y="224399"/>
            <a:ext cx="177288" cy="137311"/>
          </a:xfrm>
          <a:custGeom>
            <a:avLst/>
            <a:gdLst>
              <a:gd name="T0" fmla="*/ 36 w 71"/>
              <a:gd name="T1" fmla="*/ 0 h 55"/>
              <a:gd name="T2" fmla="*/ 36 w 71"/>
              <a:gd name="T3" fmla="*/ 55 h 55"/>
              <a:gd name="T4" fmla="*/ 36 w 71"/>
              <a:gd name="T5" fmla="*/ 0 h 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71" h="55">
                <a:moveTo>
                  <a:pt x="36" y="0"/>
                </a:moveTo>
                <a:cubicBezTo>
                  <a:pt x="0" y="0"/>
                  <a:pt x="0" y="55"/>
                  <a:pt x="36" y="55"/>
                </a:cubicBezTo>
                <a:cubicBezTo>
                  <a:pt x="71" y="55"/>
                  <a:pt x="71" y="0"/>
                  <a:pt x="36" y="0"/>
                </a:cubicBezTo>
                <a:close/>
              </a:path>
            </a:pathLst>
          </a:custGeom>
          <a:solidFill>
            <a:srgbClr val="5FA7A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p>
            <a:endParaRPr lang="zh-CN" altLang="en-US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30" name="Freeform 23"/>
          <p:cNvSpPr/>
          <p:nvPr/>
        </p:nvSpPr>
        <p:spPr bwMode="auto">
          <a:xfrm>
            <a:off x="11833922" y="218147"/>
            <a:ext cx="177287" cy="134703"/>
          </a:xfrm>
          <a:custGeom>
            <a:avLst/>
            <a:gdLst>
              <a:gd name="T0" fmla="*/ 35 w 71"/>
              <a:gd name="T1" fmla="*/ 0 h 54"/>
              <a:gd name="T2" fmla="*/ 35 w 71"/>
              <a:gd name="T3" fmla="*/ 54 h 54"/>
              <a:gd name="T4" fmla="*/ 35 w 71"/>
              <a:gd name="T5" fmla="*/ 0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71" h="54">
                <a:moveTo>
                  <a:pt x="35" y="0"/>
                </a:moveTo>
                <a:cubicBezTo>
                  <a:pt x="0" y="0"/>
                  <a:pt x="0" y="54"/>
                  <a:pt x="35" y="54"/>
                </a:cubicBezTo>
                <a:cubicBezTo>
                  <a:pt x="70" y="54"/>
                  <a:pt x="71" y="0"/>
                  <a:pt x="35" y="0"/>
                </a:cubicBezTo>
                <a:close/>
              </a:path>
            </a:pathLst>
          </a:custGeom>
          <a:solidFill>
            <a:srgbClr val="ECBA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p>
            <a:endParaRPr lang="zh-CN" altLang="en-US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 fontAlgn="auto"/>
            <a:r>
              <a:rPr sz="6600" b="1" u="sng" strike="noStrike" noProof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Advantage of CSS</a:t>
            </a:r>
            <a:endParaRPr lang="en-US" sz="6600" b="1" u="sng" strike="noStrike" noProof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p>
            <a:pPr marL="228600" marR="0" indent="-22860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sz="2400" b="0" i="0" u="none" strike="noStrike" kern="1200" cap="none" spc="0" normalizeH="0" baseline="0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  <a:sym typeface="+mn-ea"/>
              </a:rPr>
              <a:t>There’s a huge number of ways that we can style our page using Cascading Style Sheets.</a:t>
            </a:r>
            <a:endParaRPr kumimoji="0" sz="2400" b="0" i="0" u="none" strike="noStrike" kern="1200" cap="none" spc="0" normalizeH="0" baseline="0" noProof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+mn-cs"/>
              <a:sym typeface="+mn-ea"/>
            </a:endParaRPr>
          </a:p>
          <a:p>
            <a:pPr marL="228600" marR="0" indent="-22860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sz="2400" b="0" i="0" u="none" strike="noStrike" kern="1200" cap="none" spc="0" normalizeH="0" baseline="0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  <a:sym typeface="+mn-ea"/>
              </a:rPr>
              <a:t>The real advantage is that they’re completely separate from HTML itself which is a  very useful job than of keeping style and content separate.</a:t>
            </a:r>
            <a:endParaRPr kumimoji="0" sz="2400" b="0" i="0" u="none" strike="noStrike" kern="1200" cap="none" spc="0" normalizeH="0" baseline="0" noProof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+mn-cs"/>
              <a:sym typeface="+mn-ea"/>
            </a:endParaRPr>
          </a:p>
          <a:p>
            <a:pPr marL="228600" marR="0" indent="-22860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sz="2400" b="0" i="0" u="none" strike="noStrike" kern="1200" cap="none" spc="0" normalizeH="0" baseline="0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  <a:sym typeface="+mn-ea"/>
              </a:rPr>
              <a:t>It’s easier to update  and  maintain and it has a really useful feature that you could completely restyle your website without actually changing html of the content at all.</a:t>
            </a:r>
            <a:endParaRPr kumimoji="0" lang="en-US" sz="2400" b="0" i="0" u="none" strike="noStrike" kern="1200" cap="none" spc="0" normalizeH="0" baseline="0" noProof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+mn-cs"/>
              <a:sym typeface="+mn-ea"/>
            </a:endParaRPr>
          </a:p>
        </p:txBody>
      </p:sp>
      <p:sp>
        <p:nvSpPr>
          <p:cNvPr id="22" name="MH_Entry_1"/>
          <p:cNvSpPr/>
          <p:nvPr>
            <p:custDataLst>
              <p:tags r:id="rId1"/>
            </p:custDataLst>
          </p:nvPr>
        </p:nvSpPr>
        <p:spPr>
          <a:xfrm>
            <a:off x="579916" y="84728"/>
            <a:ext cx="1713162" cy="4986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p>
            <a:pPr algn="ctr">
              <a:lnSpc>
                <a:spcPct val="110000"/>
              </a:lnSpc>
            </a:pPr>
            <a:r>
              <a:rPr lang="en-IN" altLang="en-US" spc="200" dirty="0" smtClean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CSS</a:t>
            </a:r>
            <a:endParaRPr lang="en-IN" altLang="en-US" spc="200" dirty="0" smtClean="0">
              <a:solidFill>
                <a:schemeClr val="bg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23" name="Freeform 500"/>
          <p:cNvSpPr/>
          <p:nvPr/>
        </p:nvSpPr>
        <p:spPr bwMode="auto">
          <a:xfrm>
            <a:off x="124654" y="126306"/>
            <a:ext cx="427444" cy="422334"/>
          </a:xfrm>
          <a:prstGeom prst="roundRect">
            <a:avLst>
              <a:gd name="adj" fmla="val 50000"/>
            </a:avLst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/>
          <a:p>
            <a:endParaRPr lang="zh-CN" altLang="en-US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cxnSp>
        <p:nvCxnSpPr>
          <p:cNvPr id="25" name="直接连接符 7"/>
          <p:cNvCxnSpPr/>
          <p:nvPr/>
        </p:nvCxnSpPr>
        <p:spPr>
          <a:xfrm>
            <a:off x="2447180" y="353580"/>
            <a:ext cx="7340021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6" name="Freeform 30"/>
          <p:cNvSpPr/>
          <p:nvPr/>
        </p:nvSpPr>
        <p:spPr bwMode="auto">
          <a:xfrm>
            <a:off x="10022899" y="145736"/>
            <a:ext cx="360025" cy="360025"/>
          </a:xfrm>
          <a:custGeom>
            <a:avLst/>
            <a:gdLst>
              <a:gd name="T0" fmla="*/ 252 w 298"/>
              <a:gd name="T1" fmla="*/ 182 h 298"/>
              <a:gd name="T2" fmla="*/ 117 w 298"/>
              <a:gd name="T3" fmla="*/ 46 h 298"/>
              <a:gd name="T4" fmla="*/ 46 w 298"/>
              <a:gd name="T5" fmla="*/ 117 h 298"/>
              <a:gd name="T6" fmla="*/ 181 w 298"/>
              <a:gd name="T7" fmla="*/ 253 h 298"/>
              <a:gd name="T8" fmla="*/ 252 w 298"/>
              <a:gd name="T9" fmla="*/ 182 h 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98" h="298">
                <a:moveTo>
                  <a:pt x="252" y="182"/>
                </a:moveTo>
                <a:cubicBezTo>
                  <a:pt x="207" y="136"/>
                  <a:pt x="162" y="91"/>
                  <a:pt x="117" y="46"/>
                </a:cubicBezTo>
                <a:cubicBezTo>
                  <a:pt x="71" y="0"/>
                  <a:pt x="0" y="71"/>
                  <a:pt x="46" y="117"/>
                </a:cubicBezTo>
                <a:cubicBezTo>
                  <a:pt x="91" y="162"/>
                  <a:pt x="136" y="207"/>
                  <a:pt x="181" y="253"/>
                </a:cubicBezTo>
                <a:cubicBezTo>
                  <a:pt x="227" y="298"/>
                  <a:pt x="298" y="227"/>
                  <a:pt x="252" y="182"/>
                </a:cubicBezTo>
                <a:close/>
              </a:path>
            </a:pathLst>
          </a:custGeom>
          <a:solidFill>
            <a:srgbClr val="43245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p>
            <a:endParaRPr lang="zh-CN" altLang="en-US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7" name="Freeform 12"/>
          <p:cNvSpPr/>
          <p:nvPr/>
        </p:nvSpPr>
        <p:spPr bwMode="auto">
          <a:xfrm>
            <a:off x="10551658" y="179929"/>
            <a:ext cx="276147" cy="276792"/>
          </a:xfrm>
          <a:custGeom>
            <a:avLst/>
            <a:gdLst>
              <a:gd name="T0" fmla="*/ 130 w 149"/>
              <a:gd name="T1" fmla="*/ 101 h 149"/>
              <a:gd name="T2" fmla="*/ 48 w 149"/>
              <a:gd name="T3" fmla="*/ 19 h 149"/>
              <a:gd name="T4" fmla="*/ 19 w 149"/>
              <a:gd name="T5" fmla="*/ 48 h 149"/>
              <a:gd name="T6" fmla="*/ 101 w 149"/>
              <a:gd name="T7" fmla="*/ 130 h 149"/>
              <a:gd name="T8" fmla="*/ 130 w 149"/>
              <a:gd name="T9" fmla="*/ 101 h 1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9" h="149">
                <a:moveTo>
                  <a:pt x="130" y="101"/>
                </a:moveTo>
                <a:cubicBezTo>
                  <a:pt x="103" y="74"/>
                  <a:pt x="75" y="46"/>
                  <a:pt x="48" y="19"/>
                </a:cubicBezTo>
                <a:cubicBezTo>
                  <a:pt x="29" y="0"/>
                  <a:pt x="0" y="29"/>
                  <a:pt x="19" y="48"/>
                </a:cubicBezTo>
                <a:cubicBezTo>
                  <a:pt x="46" y="76"/>
                  <a:pt x="74" y="103"/>
                  <a:pt x="101" y="130"/>
                </a:cubicBezTo>
                <a:cubicBezTo>
                  <a:pt x="120" y="149"/>
                  <a:pt x="149" y="120"/>
                  <a:pt x="130" y="101"/>
                </a:cubicBezTo>
                <a:close/>
              </a:path>
            </a:pathLst>
          </a:custGeom>
          <a:solidFill>
            <a:srgbClr val="5FA7A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p>
            <a:endParaRPr lang="zh-CN" altLang="en-US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8" name="Freeform 14"/>
          <p:cNvSpPr/>
          <p:nvPr/>
        </p:nvSpPr>
        <p:spPr bwMode="auto">
          <a:xfrm>
            <a:off x="11024137" y="164142"/>
            <a:ext cx="204484" cy="204484"/>
          </a:xfrm>
          <a:custGeom>
            <a:avLst/>
            <a:gdLst>
              <a:gd name="T0" fmla="*/ 178 w 194"/>
              <a:gd name="T1" fmla="*/ 152 h 194"/>
              <a:gd name="T2" fmla="*/ 43 w 194"/>
              <a:gd name="T3" fmla="*/ 16 h 194"/>
              <a:gd name="T4" fmla="*/ 17 w 194"/>
              <a:gd name="T5" fmla="*/ 42 h 194"/>
              <a:gd name="T6" fmla="*/ 152 w 194"/>
              <a:gd name="T7" fmla="*/ 177 h 194"/>
              <a:gd name="T8" fmla="*/ 178 w 194"/>
              <a:gd name="T9" fmla="*/ 152 h 1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4" h="194">
                <a:moveTo>
                  <a:pt x="178" y="152"/>
                </a:moveTo>
                <a:cubicBezTo>
                  <a:pt x="133" y="106"/>
                  <a:pt x="88" y="61"/>
                  <a:pt x="43" y="16"/>
                </a:cubicBezTo>
                <a:cubicBezTo>
                  <a:pt x="26" y="0"/>
                  <a:pt x="0" y="25"/>
                  <a:pt x="17" y="42"/>
                </a:cubicBezTo>
                <a:cubicBezTo>
                  <a:pt x="62" y="87"/>
                  <a:pt x="107" y="132"/>
                  <a:pt x="152" y="177"/>
                </a:cubicBezTo>
                <a:cubicBezTo>
                  <a:pt x="169" y="194"/>
                  <a:pt x="194" y="168"/>
                  <a:pt x="178" y="152"/>
                </a:cubicBezTo>
                <a:close/>
              </a:path>
            </a:pathLst>
          </a:custGeom>
          <a:solidFill>
            <a:srgbClr val="A8263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p>
            <a:endParaRPr lang="zh-CN" altLang="en-US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9" name="Freeform 22"/>
          <p:cNvSpPr/>
          <p:nvPr/>
        </p:nvSpPr>
        <p:spPr bwMode="auto">
          <a:xfrm>
            <a:off x="11389041" y="224399"/>
            <a:ext cx="177288" cy="137311"/>
          </a:xfrm>
          <a:custGeom>
            <a:avLst/>
            <a:gdLst>
              <a:gd name="T0" fmla="*/ 36 w 71"/>
              <a:gd name="T1" fmla="*/ 0 h 55"/>
              <a:gd name="T2" fmla="*/ 36 w 71"/>
              <a:gd name="T3" fmla="*/ 55 h 55"/>
              <a:gd name="T4" fmla="*/ 36 w 71"/>
              <a:gd name="T5" fmla="*/ 0 h 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71" h="55">
                <a:moveTo>
                  <a:pt x="36" y="0"/>
                </a:moveTo>
                <a:cubicBezTo>
                  <a:pt x="0" y="0"/>
                  <a:pt x="0" y="55"/>
                  <a:pt x="36" y="55"/>
                </a:cubicBezTo>
                <a:cubicBezTo>
                  <a:pt x="71" y="55"/>
                  <a:pt x="71" y="0"/>
                  <a:pt x="36" y="0"/>
                </a:cubicBezTo>
                <a:close/>
              </a:path>
            </a:pathLst>
          </a:custGeom>
          <a:solidFill>
            <a:srgbClr val="5FA7A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p>
            <a:endParaRPr lang="zh-CN" altLang="en-US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30" name="Freeform 23"/>
          <p:cNvSpPr/>
          <p:nvPr/>
        </p:nvSpPr>
        <p:spPr bwMode="auto">
          <a:xfrm>
            <a:off x="11833922" y="218147"/>
            <a:ext cx="177287" cy="134703"/>
          </a:xfrm>
          <a:custGeom>
            <a:avLst/>
            <a:gdLst>
              <a:gd name="T0" fmla="*/ 35 w 71"/>
              <a:gd name="T1" fmla="*/ 0 h 54"/>
              <a:gd name="T2" fmla="*/ 35 w 71"/>
              <a:gd name="T3" fmla="*/ 54 h 54"/>
              <a:gd name="T4" fmla="*/ 35 w 71"/>
              <a:gd name="T5" fmla="*/ 0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71" h="54">
                <a:moveTo>
                  <a:pt x="35" y="0"/>
                </a:moveTo>
                <a:cubicBezTo>
                  <a:pt x="0" y="0"/>
                  <a:pt x="0" y="54"/>
                  <a:pt x="35" y="54"/>
                </a:cubicBezTo>
                <a:cubicBezTo>
                  <a:pt x="70" y="54"/>
                  <a:pt x="71" y="0"/>
                  <a:pt x="35" y="0"/>
                </a:cubicBezTo>
                <a:close/>
              </a:path>
            </a:pathLst>
          </a:custGeom>
          <a:solidFill>
            <a:srgbClr val="ECBA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p>
            <a:endParaRPr lang="zh-CN" altLang="en-US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</p:spTree>
  </p:cSld>
  <p:clrMapOvr>
    <a:masterClrMapping/>
  </p:clrMapOvr>
  <p:transition>
    <p:fade/>
  </p:transition>
</p:sld>
</file>

<file path=ppt/tags/tag1.xml><?xml version="1.0" encoding="utf-8"?>
<p:tagLst xmlns:p="http://schemas.openxmlformats.org/presentationml/2006/main">
  <p:tag name="MH" val="20150429225421"/>
  <p:tag name="MH_LIBRARY" val="CONTENTS"/>
  <p:tag name="MH_TYPE" val="ENTRY"/>
  <p:tag name="ID" val="547142"/>
  <p:tag name="MH_ORDER" val="1"/>
</p:tagLst>
</file>

<file path=ppt/tags/tag10.xml><?xml version="1.0" encoding="utf-8"?>
<p:tagLst xmlns:p="http://schemas.openxmlformats.org/presentationml/2006/main">
  <p:tag name="MH" val="20150429225421"/>
  <p:tag name="MH_LIBRARY" val="CONTENTS"/>
  <p:tag name="MH_TYPE" val="ENTRY"/>
  <p:tag name="ID" val="547142"/>
  <p:tag name="MH_ORDER" val="1"/>
</p:tagLst>
</file>

<file path=ppt/tags/tag11.xml><?xml version="1.0" encoding="utf-8"?>
<p:tagLst xmlns:p="http://schemas.openxmlformats.org/presentationml/2006/main">
  <p:tag name="MH" val="20150429225421"/>
  <p:tag name="MH_LIBRARY" val="CONTENTS"/>
  <p:tag name="MH_TYPE" val="ENTRY"/>
  <p:tag name="ID" val="547142"/>
  <p:tag name="MH_ORDER" val="1"/>
</p:tagLst>
</file>

<file path=ppt/tags/tag12.xml><?xml version="1.0" encoding="utf-8"?>
<p:tagLst xmlns:p="http://schemas.openxmlformats.org/presentationml/2006/main">
  <p:tag name="MH" val="20150429225421"/>
  <p:tag name="MH_LIBRARY" val="CONTENTS"/>
  <p:tag name="MH_TYPE" val="ENTRY"/>
  <p:tag name="ID" val="547142"/>
  <p:tag name="MH_ORDER" val="1"/>
</p:tagLst>
</file>

<file path=ppt/tags/tag13.xml><?xml version="1.0" encoding="utf-8"?>
<p:tagLst xmlns:p="http://schemas.openxmlformats.org/presentationml/2006/main">
  <p:tag name="MH" val="20150429225421"/>
  <p:tag name="MH_LIBRARY" val="CONTENTS"/>
  <p:tag name="MH_TYPE" val="ENTRY"/>
  <p:tag name="ID" val="547142"/>
  <p:tag name="MH_ORDER" val="1"/>
</p:tagLst>
</file>

<file path=ppt/tags/tag14.xml><?xml version="1.0" encoding="utf-8"?>
<p:tagLst xmlns:p="http://schemas.openxmlformats.org/presentationml/2006/main">
  <p:tag name="MH" val="20150429225421"/>
  <p:tag name="MH_LIBRARY" val="CONTENTS"/>
  <p:tag name="MH_TYPE" val="ENTRY"/>
  <p:tag name="ID" val="547142"/>
  <p:tag name="MH_ORDER" val="1"/>
</p:tagLst>
</file>

<file path=ppt/tags/tag15.xml><?xml version="1.0" encoding="utf-8"?>
<p:tagLst xmlns:p="http://schemas.openxmlformats.org/presentationml/2006/main">
  <p:tag name="MH" val="20150429225421"/>
  <p:tag name="MH_LIBRARY" val="CONTENTS"/>
  <p:tag name="MH_TYPE" val="ENTRY"/>
  <p:tag name="ID" val="547142"/>
  <p:tag name="MH_ORDER" val="1"/>
</p:tagLst>
</file>

<file path=ppt/tags/tag16.xml><?xml version="1.0" encoding="utf-8"?>
<p:tagLst xmlns:p="http://schemas.openxmlformats.org/presentationml/2006/main">
  <p:tag name="MH" val="20150429225421"/>
  <p:tag name="MH_LIBRARY" val="CONTENTS"/>
  <p:tag name="MH_TYPE" val="ENTRY"/>
  <p:tag name="ID" val="547142"/>
  <p:tag name="MH_ORDER" val="1"/>
</p:tagLst>
</file>

<file path=ppt/tags/tag17.xml><?xml version="1.0" encoding="utf-8"?>
<p:tagLst xmlns:p="http://schemas.openxmlformats.org/presentationml/2006/main">
  <p:tag name="MH" val="20150429225421"/>
  <p:tag name="MH_LIBRARY" val="CONTENTS"/>
  <p:tag name="MH_TYPE" val="ENTRY"/>
  <p:tag name="ID" val="547142"/>
  <p:tag name="MH_ORDER" val="1"/>
</p:tagLst>
</file>

<file path=ppt/tags/tag18.xml><?xml version="1.0" encoding="utf-8"?>
<p:tagLst xmlns:p="http://schemas.openxmlformats.org/presentationml/2006/main">
  <p:tag name="MH" val="20150429225421"/>
  <p:tag name="MH_LIBRARY" val="CONTENTS"/>
  <p:tag name="MH_TYPE" val="ENTRY"/>
  <p:tag name="ID" val="547142"/>
  <p:tag name="MH_ORDER" val="1"/>
</p:tagLst>
</file>

<file path=ppt/tags/tag19.xml><?xml version="1.0" encoding="utf-8"?>
<p:tagLst xmlns:p="http://schemas.openxmlformats.org/presentationml/2006/main">
  <p:tag name="MH" val="20150429225421"/>
  <p:tag name="MH_LIBRARY" val="CONTENTS"/>
  <p:tag name="MH_TYPE" val="ENTRY"/>
  <p:tag name="ID" val="547142"/>
  <p:tag name="MH_ORDER" val="1"/>
</p:tagLst>
</file>

<file path=ppt/tags/tag2.xml><?xml version="1.0" encoding="utf-8"?>
<p:tagLst xmlns:p="http://schemas.openxmlformats.org/presentationml/2006/main">
  <p:tag name="MH" val="20150429225421"/>
  <p:tag name="MH_LIBRARY" val="CONTENTS"/>
  <p:tag name="MH_TYPE" val="ENTRY"/>
  <p:tag name="ID" val="547142"/>
  <p:tag name="MH_ORDER" val="1"/>
</p:tagLst>
</file>

<file path=ppt/tags/tag20.xml><?xml version="1.0" encoding="utf-8"?>
<p:tagLst xmlns:p="http://schemas.openxmlformats.org/presentationml/2006/main">
  <p:tag name="MH" val="20150429225421"/>
  <p:tag name="MH_LIBRARY" val="CONTENTS"/>
  <p:tag name="MH_TYPE" val="ENTRY"/>
  <p:tag name="ID" val="547142"/>
  <p:tag name="MH_ORDER" val="1"/>
</p:tagLst>
</file>

<file path=ppt/tags/tag21.xml><?xml version="1.0" encoding="utf-8"?>
<p:tagLst xmlns:p="http://schemas.openxmlformats.org/presentationml/2006/main">
  <p:tag name="MH" val="20150429225421"/>
  <p:tag name="MH_LIBRARY" val="CONTENTS"/>
  <p:tag name="MH_TYPE" val="ENTRY"/>
  <p:tag name="ID" val="547142"/>
  <p:tag name="MH_ORDER" val="1"/>
</p:tagLst>
</file>

<file path=ppt/tags/tag22.xml><?xml version="1.0" encoding="utf-8"?>
<p:tagLst xmlns:p="http://schemas.openxmlformats.org/presentationml/2006/main">
  <p:tag name="MH" val="20150429225421"/>
  <p:tag name="MH_LIBRARY" val="CONTENTS"/>
  <p:tag name="MH_TYPE" val="ENTRY"/>
  <p:tag name="ID" val="547142"/>
  <p:tag name="MH_ORDER" val="1"/>
</p:tagLst>
</file>

<file path=ppt/tags/tag23.xml><?xml version="1.0" encoding="utf-8"?>
<p:tagLst xmlns:p="http://schemas.openxmlformats.org/presentationml/2006/main">
  <p:tag name="MH" val="20150429225421"/>
  <p:tag name="MH_LIBRARY" val="CONTENTS"/>
  <p:tag name="MH_TYPE" val="ENTRY"/>
  <p:tag name="ID" val="547142"/>
  <p:tag name="MH_ORDER" val="1"/>
</p:tagLst>
</file>

<file path=ppt/tags/tag24.xml><?xml version="1.0" encoding="utf-8"?>
<p:tagLst xmlns:p="http://schemas.openxmlformats.org/presentationml/2006/main">
  <p:tag name="MH" val="20150429225421"/>
  <p:tag name="MH_LIBRARY" val="CONTENTS"/>
  <p:tag name="MH_TYPE" val="ENTRY"/>
  <p:tag name="ID" val="547142"/>
  <p:tag name="MH_ORDER" val="1"/>
</p:tagLst>
</file>

<file path=ppt/tags/tag25.xml><?xml version="1.0" encoding="utf-8"?>
<p:tagLst xmlns:p="http://schemas.openxmlformats.org/presentationml/2006/main">
  <p:tag name="MH" val="20150429225421"/>
  <p:tag name="MH_LIBRARY" val="CONTENTS"/>
  <p:tag name="MH_TYPE" val="ENTRY"/>
  <p:tag name="ID" val="547142"/>
  <p:tag name="MH_ORDER" val="1"/>
</p:tagLst>
</file>

<file path=ppt/tags/tag26.xml><?xml version="1.0" encoding="utf-8"?>
<p:tagLst xmlns:p="http://schemas.openxmlformats.org/presentationml/2006/main">
  <p:tag name="MH" val="20150429225421"/>
  <p:tag name="MH_LIBRARY" val="CONTENTS"/>
  <p:tag name="MH_TYPE" val="ENTRY"/>
  <p:tag name="ID" val="547142"/>
  <p:tag name="MH_ORDER" val="1"/>
</p:tagLst>
</file>

<file path=ppt/tags/tag27.xml><?xml version="1.0" encoding="utf-8"?>
<p:tagLst xmlns:p="http://schemas.openxmlformats.org/presentationml/2006/main">
  <p:tag name="MH" val="20150429225421"/>
  <p:tag name="MH_LIBRARY" val="CONTENTS"/>
  <p:tag name="MH_TYPE" val="ENTRY"/>
  <p:tag name="ID" val="547142"/>
  <p:tag name="MH_ORDER" val="1"/>
</p:tagLst>
</file>

<file path=ppt/tags/tag3.xml><?xml version="1.0" encoding="utf-8"?>
<p:tagLst xmlns:p="http://schemas.openxmlformats.org/presentationml/2006/main">
  <p:tag name="MH" val="20150429225421"/>
  <p:tag name="MH_LIBRARY" val="CONTENTS"/>
  <p:tag name="MH_TYPE" val="ENTRY"/>
  <p:tag name="ID" val="547142"/>
  <p:tag name="MH_ORDER" val="1"/>
</p:tagLst>
</file>

<file path=ppt/tags/tag4.xml><?xml version="1.0" encoding="utf-8"?>
<p:tagLst xmlns:p="http://schemas.openxmlformats.org/presentationml/2006/main">
  <p:tag name="MH" val="20150429225421"/>
  <p:tag name="MH_LIBRARY" val="CONTENTS"/>
  <p:tag name="MH_TYPE" val="ENTRY"/>
  <p:tag name="ID" val="547142"/>
  <p:tag name="MH_ORDER" val="1"/>
</p:tagLst>
</file>

<file path=ppt/tags/tag5.xml><?xml version="1.0" encoding="utf-8"?>
<p:tagLst xmlns:p="http://schemas.openxmlformats.org/presentationml/2006/main">
  <p:tag name="MH" val="20150429225421"/>
  <p:tag name="MH_LIBRARY" val="CONTENTS"/>
  <p:tag name="MH_TYPE" val="ENTRY"/>
  <p:tag name="ID" val="547142"/>
  <p:tag name="MH_ORDER" val="1"/>
</p:tagLst>
</file>

<file path=ppt/tags/tag6.xml><?xml version="1.0" encoding="utf-8"?>
<p:tagLst xmlns:p="http://schemas.openxmlformats.org/presentationml/2006/main">
  <p:tag name="MH" val="20150429225421"/>
  <p:tag name="MH_LIBRARY" val="CONTENTS"/>
  <p:tag name="MH_TYPE" val="ENTRY"/>
  <p:tag name="ID" val="547142"/>
  <p:tag name="MH_ORDER" val="1"/>
</p:tagLst>
</file>

<file path=ppt/tags/tag7.xml><?xml version="1.0" encoding="utf-8"?>
<p:tagLst xmlns:p="http://schemas.openxmlformats.org/presentationml/2006/main">
  <p:tag name="MH" val="20150429225421"/>
  <p:tag name="MH_LIBRARY" val="CONTENTS"/>
  <p:tag name="MH_TYPE" val="ENTRY"/>
  <p:tag name="ID" val="547142"/>
  <p:tag name="MH_ORDER" val="1"/>
</p:tagLst>
</file>

<file path=ppt/tags/tag8.xml><?xml version="1.0" encoding="utf-8"?>
<p:tagLst xmlns:p="http://schemas.openxmlformats.org/presentationml/2006/main">
  <p:tag name="MH" val="20150429225421"/>
  <p:tag name="MH_LIBRARY" val="CONTENTS"/>
  <p:tag name="MH_TYPE" val="ENTRY"/>
  <p:tag name="ID" val="547142"/>
  <p:tag name="MH_ORDER" val="1"/>
</p:tagLst>
</file>

<file path=ppt/tags/tag9.xml><?xml version="1.0" encoding="utf-8"?>
<p:tagLst xmlns:p="http://schemas.openxmlformats.org/presentationml/2006/main">
  <p:tag name="MH" val="20150429225421"/>
  <p:tag name="MH_LIBRARY" val="CONTENTS"/>
  <p:tag name="MH_TYPE" val="ENTRY"/>
  <p:tag name="ID" val="547142"/>
  <p:tag name="MH_ORDER" val="1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3829</Words>
  <Application>WPS Presentation</Application>
  <PresentationFormat>宽屏</PresentationFormat>
  <Paragraphs>205</Paragraphs>
  <Slides>26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7" baseType="lpstr">
      <vt:lpstr>Arial</vt:lpstr>
      <vt:lpstr>SimSun</vt:lpstr>
      <vt:lpstr>Wingdings</vt:lpstr>
      <vt:lpstr>Calibri</vt:lpstr>
      <vt:lpstr>Lucida Fax</vt:lpstr>
      <vt:lpstr>Cambria</vt:lpstr>
      <vt:lpstr>Microsoft YaHei</vt:lpstr>
      <vt:lpstr>Arial Unicode MS</vt:lpstr>
      <vt:lpstr>Calibri Light</vt:lpstr>
      <vt:lpstr>黑体</vt:lpstr>
      <vt:lpstr>Office 主题</vt:lpstr>
      <vt:lpstr> CODE PLAYER  Submitted by: MANSI VERMA 181500372         DEPARTMENT OF COMPUTER ENGINEERING AND APPLICATIONS      Institute Of Engineering and Technology        GLA University Mathura-281406,INDIA 2020   </vt:lpstr>
      <vt:lpstr>PowerPoint 演示文稿</vt:lpstr>
      <vt:lpstr>PowerPoint 演示文稿</vt:lpstr>
      <vt:lpstr>About HTML</vt:lpstr>
      <vt:lpstr>NEED of HTML</vt:lpstr>
      <vt:lpstr>PowerPoint 演示文稿</vt:lpstr>
      <vt:lpstr>ABOUT CSS</vt:lpstr>
      <vt:lpstr>Ways to apply CSS</vt:lpstr>
      <vt:lpstr>Advantage of CSS</vt:lpstr>
      <vt:lpstr>PowerPoint 演示文稿</vt:lpstr>
      <vt:lpstr>ABOUT JS</vt:lpstr>
      <vt:lpstr>Why use JavaScript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china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google1576221651</cp:lastModifiedBy>
  <cp:revision>23</cp:revision>
  <dcterms:created xsi:type="dcterms:W3CDTF">2015-10-01T13:53:00Z</dcterms:created>
  <dcterms:modified xsi:type="dcterms:W3CDTF">2020-10-13T09:21:28Z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1033-11.2.0.9684</vt:lpwstr>
  </property>
</Properties>
</file>